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8" r:id="rId3"/>
    <p:sldMasterId id="2147483759" r:id="rId4"/>
    <p:sldMasterId id="2147483760" r:id="rId5"/>
    <p:sldMasterId id="2147483761" r:id="rId6"/>
    <p:sldMasterId id="2147483762" r:id="rId7"/>
    <p:sldMasterId id="2147483763" r:id="rId8"/>
    <p:sldMasterId id="2147483764" r:id="rId9"/>
    <p:sldMasterId id="2147483765" r:id="rId10"/>
    <p:sldMasterId id="2147483766" r:id="rId11"/>
    <p:sldMasterId id="2147483767"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Lst>
  <p:sldSz cy="6858000" cx="9144000"/>
  <p:notesSz cx="6858000" cy="9144000"/>
  <p:embeddedFontLst>
    <p:embeddedFont>
      <p:font typeface="Jim Nightshade"/>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16.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9.xml"/><Relationship Id="rId33" Type="http://schemas.openxmlformats.org/officeDocument/2006/relationships/font" Target="fonts/JimNightshade-regular.fntdata"/><Relationship Id="rId10" Type="http://schemas.openxmlformats.org/officeDocument/2006/relationships/slideMaster" Target="slideMasters/slideMaster8.xml"/><Relationship Id="rId32" Type="http://schemas.openxmlformats.org/officeDocument/2006/relationships/slide" Target="slides/slide19.xml"/><Relationship Id="rId13" Type="http://schemas.openxmlformats.org/officeDocument/2006/relationships/notesMaster" Target="notesMasters/notesMaster1.xml"/><Relationship Id="rId12" Type="http://schemas.openxmlformats.org/officeDocument/2006/relationships/slideMaster" Target="slideMasters/slideMaster10.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7"/>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7"/>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6" name="Shape 686"/>
        <p:cNvGrpSpPr/>
        <p:nvPr/>
      </p:nvGrpSpPr>
      <p:grpSpPr>
        <a:xfrm>
          <a:off x="0" y="0"/>
          <a:ext cx="0" cy="0"/>
          <a:chOff x="0" y="0"/>
          <a:chExt cx="0" cy="0"/>
        </a:xfrm>
      </p:grpSpPr>
      <p:sp>
        <p:nvSpPr>
          <p:cNvPr id="687" name="Google Shape;687;p1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8" name="Google Shape;688;p1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9" name="Google Shape;689;p1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0" name="Shape 690"/>
        <p:cNvGrpSpPr/>
        <p:nvPr/>
      </p:nvGrpSpPr>
      <p:grpSpPr>
        <a:xfrm>
          <a:off x="0" y="0"/>
          <a:ext cx="0" cy="0"/>
          <a:chOff x="0" y="0"/>
          <a:chExt cx="0" cy="0"/>
        </a:xfrm>
      </p:grpSpPr>
      <p:sp>
        <p:nvSpPr>
          <p:cNvPr id="691" name="Google Shape;691;p11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2" name="Google Shape;692;p111"/>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93" name="Google Shape;693;p1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4" name="Google Shape;694;p1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5" name="Google Shape;695;p1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96" name="Shape 696"/>
        <p:cNvGrpSpPr/>
        <p:nvPr/>
      </p:nvGrpSpPr>
      <p:grpSpPr>
        <a:xfrm>
          <a:off x="0" y="0"/>
          <a:ext cx="0" cy="0"/>
          <a:chOff x="0" y="0"/>
          <a:chExt cx="0" cy="0"/>
        </a:xfrm>
      </p:grpSpPr>
      <p:sp>
        <p:nvSpPr>
          <p:cNvPr id="697" name="Google Shape;697;p1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8" name="Google Shape;698;p11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9" name="Google Shape;699;p1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0" name="Google Shape;700;p1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1" name="Google Shape;701;p1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2" name="Shape 702"/>
        <p:cNvGrpSpPr/>
        <p:nvPr/>
      </p:nvGrpSpPr>
      <p:grpSpPr>
        <a:xfrm>
          <a:off x="0" y="0"/>
          <a:ext cx="0" cy="0"/>
          <a:chOff x="0" y="0"/>
          <a:chExt cx="0" cy="0"/>
        </a:xfrm>
      </p:grpSpPr>
      <p:sp>
        <p:nvSpPr>
          <p:cNvPr id="703" name="Google Shape;703;p113"/>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4" name="Google Shape;704;p113"/>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05" name="Google Shape;705;p1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6" name="Google Shape;706;p1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8" name="Shape 708"/>
        <p:cNvGrpSpPr/>
        <p:nvPr/>
      </p:nvGrpSpPr>
      <p:grpSpPr>
        <a:xfrm>
          <a:off x="0" y="0"/>
          <a:ext cx="0" cy="0"/>
          <a:chOff x="0" y="0"/>
          <a:chExt cx="0" cy="0"/>
        </a:xfrm>
      </p:grpSpPr>
      <p:sp>
        <p:nvSpPr>
          <p:cNvPr id="709" name="Google Shape;709;p1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0" name="Google Shape;710;p11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1" name="Google Shape;711;p11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5" name="Shape 715"/>
        <p:cNvGrpSpPr/>
        <p:nvPr/>
      </p:nvGrpSpPr>
      <p:grpSpPr>
        <a:xfrm>
          <a:off x="0" y="0"/>
          <a:ext cx="0" cy="0"/>
          <a:chOff x="0" y="0"/>
          <a:chExt cx="0" cy="0"/>
        </a:xfrm>
      </p:grpSpPr>
      <p:sp>
        <p:nvSpPr>
          <p:cNvPr id="716" name="Google Shape;716;p115"/>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15"/>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8" name="Google Shape;718;p115"/>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9" name="Google Shape;719;p115"/>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0" name="Google Shape;720;p115"/>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1" name="Google Shape;721;p1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2" name="Google Shape;722;p1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3" name="Google Shape;723;p1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4" name="Shape 724"/>
        <p:cNvGrpSpPr/>
        <p:nvPr/>
      </p:nvGrpSpPr>
      <p:grpSpPr>
        <a:xfrm>
          <a:off x="0" y="0"/>
          <a:ext cx="0" cy="0"/>
          <a:chOff x="0" y="0"/>
          <a:chExt cx="0" cy="0"/>
        </a:xfrm>
      </p:grpSpPr>
      <p:sp>
        <p:nvSpPr>
          <p:cNvPr id="725" name="Google Shape;725;p1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6" name="Google Shape;726;p1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8" name="Google Shape;728;p1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9" name="Shape 729"/>
        <p:cNvGrpSpPr/>
        <p:nvPr/>
      </p:nvGrpSpPr>
      <p:grpSpPr>
        <a:xfrm>
          <a:off x="0" y="0"/>
          <a:ext cx="0" cy="0"/>
          <a:chOff x="0" y="0"/>
          <a:chExt cx="0" cy="0"/>
        </a:xfrm>
      </p:grpSpPr>
      <p:sp>
        <p:nvSpPr>
          <p:cNvPr id="730" name="Google Shape;730;p11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1" name="Google Shape;731;p11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2" name="Google Shape;732;p11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3" name="Google Shape;733;p1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4" name="Google Shape;734;p1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6" name="Shape 736"/>
        <p:cNvGrpSpPr/>
        <p:nvPr/>
      </p:nvGrpSpPr>
      <p:grpSpPr>
        <a:xfrm>
          <a:off x="0" y="0"/>
          <a:ext cx="0" cy="0"/>
          <a:chOff x="0" y="0"/>
          <a:chExt cx="0" cy="0"/>
        </a:xfrm>
      </p:grpSpPr>
      <p:sp>
        <p:nvSpPr>
          <p:cNvPr id="737" name="Google Shape;737;p11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8" name="Google Shape;738;p118"/>
          <p:cNvSpPr/>
          <p:nvPr>
            <p:ph idx="2" type="pic"/>
          </p:nvPr>
        </p:nvSpPr>
        <p:spPr>
          <a:xfrm>
            <a:off x="3887391" y="987426"/>
            <a:ext cx="4629150" cy="4873625"/>
          </a:xfrm>
          <a:prstGeom prst="rect">
            <a:avLst/>
          </a:prstGeom>
          <a:noFill/>
          <a:ln>
            <a:noFill/>
          </a:ln>
        </p:spPr>
      </p:sp>
      <p:sp>
        <p:nvSpPr>
          <p:cNvPr id="739" name="Google Shape;739;p118"/>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0" name="Google Shape;740;p1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2" name="Google Shape;742;p1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3" name="Shape 743"/>
        <p:cNvGrpSpPr/>
        <p:nvPr/>
      </p:nvGrpSpPr>
      <p:grpSpPr>
        <a:xfrm>
          <a:off x="0" y="0"/>
          <a:ext cx="0" cy="0"/>
          <a:chOff x="0" y="0"/>
          <a:chExt cx="0" cy="0"/>
        </a:xfrm>
      </p:grpSpPr>
      <p:sp>
        <p:nvSpPr>
          <p:cNvPr id="744" name="Google Shape;744;p1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5" name="Google Shape;745;p11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6" name="Google Shape;746;p1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7" name="Google Shape;747;p1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8" name="Google Shape;748;p1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3"/>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2"/>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9" name="Shape 749"/>
        <p:cNvGrpSpPr/>
        <p:nvPr/>
      </p:nvGrpSpPr>
      <p:grpSpPr>
        <a:xfrm>
          <a:off x="0" y="0"/>
          <a:ext cx="0" cy="0"/>
          <a:chOff x="0" y="0"/>
          <a:chExt cx="0" cy="0"/>
        </a:xfrm>
      </p:grpSpPr>
      <p:sp>
        <p:nvSpPr>
          <p:cNvPr id="750" name="Google Shape;750;p120"/>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120"/>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2" name="Google Shape;752;p1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3" name="Google Shape;753;p1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4" name="Google Shape;754;p1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1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1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1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1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1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2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2"/>
          <p:cNvSpPr/>
          <p:nvPr>
            <p:ph idx="2" type="pic"/>
          </p:nvPr>
        </p:nvSpPr>
        <p:spPr>
          <a:xfrm>
            <a:off x="3887391" y="987426"/>
            <a:ext cx="4629150" cy="4873625"/>
          </a:xfrm>
          <a:prstGeom prst="rect">
            <a:avLst/>
          </a:prstGeom>
          <a:noFill/>
          <a:ln>
            <a:noFill/>
          </a:ln>
        </p:spPr>
      </p:sp>
      <p:sp>
        <p:nvSpPr>
          <p:cNvPr id="139" name="Google Shape;139;p2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 name="Shape 165"/>
        <p:cNvGrpSpPr/>
        <p:nvPr/>
      </p:nvGrpSpPr>
      <p:grpSpPr>
        <a:xfrm>
          <a:off x="0" y="0"/>
          <a:ext cx="0" cy="0"/>
          <a:chOff x="0" y="0"/>
          <a:chExt cx="0" cy="0"/>
        </a:xfrm>
      </p:grpSpPr>
      <p:sp>
        <p:nvSpPr>
          <p:cNvPr id="166" name="Google Shape;16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68" name="Google Shape;16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1" name="Shape 171"/>
        <p:cNvGrpSpPr/>
        <p:nvPr/>
      </p:nvGrpSpPr>
      <p:grpSpPr>
        <a:xfrm>
          <a:off x="0" y="0"/>
          <a:ext cx="0" cy="0"/>
          <a:chOff x="0" y="0"/>
          <a:chExt cx="0" cy="0"/>
        </a:xfrm>
      </p:grpSpPr>
      <p:sp>
        <p:nvSpPr>
          <p:cNvPr id="172" name="Google Shape;172;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0" name="Google Shape;18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6" name="Google Shape;186;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7" name="Google Shape;18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3" name="Google Shape;193;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4" name="Google Shape;194;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5" name="Google Shape;195;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6" name="Google Shape;196;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4" name="Shape 204"/>
        <p:cNvGrpSpPr/>
        <p:nvPr/>
      </p:nvGrpSpPr>
      <p:grpSpPr>
        <a:xfrm>
          <a:off x="0" y="0"/>
          <a:ext cx="0" cy="0"/>
          <a:chOff x="0" y="0"/>
          <a:chExt cx="0" cy="0"/>
        </a:xfrm>
      </p:grpSpPr>
      <p:sp>
        <p:nvSpPr>
          <p:cNvPr id="205" name="Google Shape;205;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07" name="Google Shape;207;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08" name="Google Shape;208;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1" name="Shape 211"/>
        <p:cNvGrpSpPr/>
        <p:nvPr/>
      </p:nvGrpSpPr>
      <p:grpSpPr>
        <a:xfrm>
          <a:off x="0" y="0"/>
          <a:ext cx="0" cy="0"/>
          <a:chOff x="0" y="0"/>
          <a:chExt cx="0" cy="0"/>
        </a:xfrm>
      </p:grpSpPr>
      <p:sp>
        <p:nvSpPr>
          <p:cNvPr id="212" name="Google Shape;212;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34"/>
          <p:cNvSpPr/>
          <p:nvPr>
            <p:ph idx="2" type="pic"/>
          </p:nvPr>
        </p:nvSpPr>
        <p:spPr>
          <a:xfrm>
            <a:off x="1792288" y="612775"/>
            <a:ext cx="5486400" cy="4114800"/>
          </a:xfrm>
          <a:prstGeom prst="rect">
            <a:avLst/>
          </a:prstGeom>
          <a:noFill/>
          <a:ln>
            <a:noFill/>
          </a:ln>
        </p:spPr>
      </p:sp>
      <p:sp>
        <p:nvSpPr>
          <p:cNvPr id="214" name="Google Shape;214;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5" name="Google Shape;21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3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1" name="Google Shape;22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p38"/>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8"/>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38"/>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39"/>
          <p:cNvSpPr txBox="1"/>
          <p:nvPr>
            <p:ph type="ctrTitle"/>
          </p:nvPr>
        </p:nvSpPr>
        <p:spPr>
          <a:xfrm>
            <a:off x="685800" y="2130437"/>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243" name="Google Shape;243;p39"/>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9"/>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9"/>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6" name="Shape 246"/>
        <p:cNvGrpSpPr/>
        <p:nvPr/>
      </p:nvGrpSpPr>
      <p:grpSpPr>
        <a:xfrm>
          <a:off x="0" y="0"/>
          <a:ext cx="0" cy="0"/>
          <a:chOff x="0" y="0"/>
          <a:chExt cx="0" cy="0"/>
        </a:xfrm>
      </p:grpSpPr>
      <p:sp>
        <p:nvSpPr>
          <p:cNvPr id="247" name="Google Shape;247;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40"/>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9" name="Google Shape;249;p40"/>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40"/>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40"/>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2" name="Shape 252"/>
        <p:cNvGrpSpPr/>
        <p:nvPr/>
      </p:nvGrpSpPr>
      <p:grpSpPr>
        <a:xfrm>
          <a:off x="0" y="0"/>
          <a:ext cx="0" cy="0"/>
          <a:chOff x="0" y="0"/>
          <a:chExt cx="0" cy="0"/>
        </a:xfrm>
      </p:grpSpPr>
      <p:sp>
        <p:nvSpPr>
          <p:cNvPr id="253" name="Google Shape;253;p41"/>
          <p:cNvSpPr txBox="1"/>
          <p:nvPr>
            <p:ph type="title"/>
          </p:nvPr>
        </p:nvSpPr>
        <p:spPr>
          <a:xfrm>
            <a:off x="722313" y="4406912"/>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3000"/>
              <a:buFont typeface="Calibri"/>
              <a:buNone/>
              <a:defRPr b="1"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4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300"/>
              </a:spcBef>
              <a:spcAft>
                <a:spcPts val="0"/>
              </a:spcAft>
              <a:buClr>
                <a:srgbClr val="888888"/>
              </a:buClr>
              <a:buSzPts val="1500"/>
              <a:buNone/>
              <a:defRPr sz="1500">
                <a:solidFill>
                  <a:srgbClr val="888888"/>
                </a:solidFill>
              </a:defRPr>
            </a:lvl1pPr>
            <a:lvl2pPr indent="-228600" lvl="1" marL="914400" algn="l">
              <a:spcBef>
                <a:spcPts val="270"/>
              </a:spcBef>
              <a:spcAft>
                <a:spcPts val="0"/>
              </a:spcAft>
              <a:buClr>
                <a:srgbClr val="888888"/>
              </a:buClr>
              <a:buSzPts val="1350"/>
              <a:buNone/>
              <a:defRPr sz="1350">
                <a:solidFill>
                  <a:srgbClr val="888888"/>
                </a:solidFill>
              </a:defRPr>
            </a:lvl2pPr>
            <a:lvl3pPr indent="-228600" lvl="2" marL="1371600" algn="l">
              <a:spcBef>
                <a:spcPts val="240"/>
              </a:spcBef>
              <a:spcAft>
                <a:spcPts val="0"/>
              </a:spcAft>
              <a:buClr>
                <a:srgbClr val="888888"/>
              </a:buClr>
              <a:buSzPts val="1200"/>
              <a:buNone/>
              <a:defRPr sz="1200">
                <a:solidFill>
                  <a:srgbClr val="888888"/>
                </a:solidFill>
              </a:defRPr>
            </a:lvl3pPr>
            <a:lvl4pPr indent="-228600" lvl="3" marL="1828800" algn="l">
              <a:spcBef>
                <a:spcPts val="210"/>
              </a:spcBef>
              <a:spcAft>
                <a:spcPts val="0"/>
              </a:spcAft>
              <a:buClr>
                <a:srgbClr val="888888"/>
              </a:buClr>
              <a:buSzPts val="1050"/>
              <a:buNone/>
              <a:defRPr sz="1050">
                <a:solidFill>
                  <a:srgbClr val="888888"/>
                </a:solidFill>
              </a:defRPr>
            </a:lvl4pPr>
            <a:lvl5pPr indent="-228600" lvl="4" marL="2286000" algn="l">
              <a:spcBef>
                <a:spcPts val="210"/>
              </a:spcBef>
              <a:spcAft>
                <a:spcPts val="0"/>
              </a:spcAft>
              <a:buClr>
                <a:srgbClr val="888888"/>
              </a:buClr>
              <a:buSzPts val="1050"/>
              <a:buNone/>
              <a:defRPr sz="1050">
                <a:solidFill>
                  <a:srgbClr val="888888"/>
                </a:solidFill>
              </a:defRPr>
            </a:lvl5pPr>
            <a:lvl6pPr indent="-228600" lvl="5" marL="2743200" algn="l">
              <a:spcBef>
                <a:spcPts val="210"/>
              </a:spcBef>
              <a:spcAft>
                <a:spcPts val="0"/>
              </a:spcAft>
              <a:buClr>
                <a:srgbClr val="888888"/>
              </a:buClr>
              <a:buSzPts val="1050"/>
              <a:buNone/>
              <a:defRPr sz="1050">
                <a:solidFill>
                  <a:srgbClr val="888888"/>
                </a:solidFill>
              </a:defRPr>
            </a:lvl6pPr>
            <a:lvl7pPr indent="-228600" lvl="6" marL="3200400" algn="l">
              <a:spcBef>
                <a:spcPts val="210"/>
              </a:spcBef>
              <a:spcAft>
                <a:spcPts val="0"/>
              </a:spcAft>
              <a:buClr>
                <a:srgbClr val="888888"/>
              </a:buClr>
              <a:buSzPts val="1050"/>
              <a:buNone/>
              <a:defRPr sz="1050">
                <a:solidFill>
                  <a:srgbClr val="888888"/>
                </a:solidFill>
              </a:defRPr>
            </a:lvl7pPr>
            <a:lvl8pPr indent="-228600" lvl="7" marL="3657600" algn="l">
              <a:spcBef>
                <a:spcPts val="210"/>
              </a:spcBef>
              <a:spcAft>
                <a:spcPts val="0"/>
              </a:spcAft>
              <a:buClr>
                <a:srgbClr val="888888"/>
              </a:buClr>
              <a:buSzPts val="1050"/>
              <a:buNone/>
              <a:defRPr sz="1050">
                <a:solidFill>
                  <a:srgbClr val="888888"/>
                </a:solidFill>
              </a:defRPr>
            </a:lvl8pPr>
            <a:lvl9pPr indent="-228600" lvl="8" marL="4114800" algn="l">
              <a:spcBef>
                <a:spcPts val="210"/>
              </a:spcBef>
              <a:spcAft>
                <a:spcPts val="0"/>
              </a:spcAft>
              <a:buClr>
                <a:srgbClr val="888888"/>
              </a:buClr>
              <a:buSzPts val="1050"/>
              <a:buNone/>
              <a:defRPr sz="1050">
                <a:solidFill>
                  <a:srgbClr val="888888"/>
                </a:solidFill>
              </a:defRPr>
            </a:lvl9pPr>
          </a:lstStyle>
          <a:p/>
        </p:txBody>
      </p:sp>
      <p:sp>
        <p:nvSpPr>
          <p:cNvPr id="255" name="Google Shape;255;p41"/>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41"/>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1"/>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8" name="Shape 258"/>
        <p:cNvGrpSpPr/>
        <p:nvPr/>
      </p:nvGrpSpPr>
      <p:grpSpPr>
        <a:xfrm>
          <a:off x="0" y="0"/>
          <a:ext cx="0" cy="0"/>
          <a:chOff x="0" y="0"/>
          <a:chExt cx="0" cy="0"/>
        </a:xfrm>
      </p:grpSpPr>
      <p:sp>
        <p:nvSpPr>
          <p:cNvPr id="259" name="Google Shape;259;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42"/>
          <p:cNvSpPr txBox="1"/>
          <p:nvPr>
            <p:ph idx="1" type="body"/>
          </p:nvPr>
        </p:nvSpPr>
        <p:spPr>
          <a:xfrm>
            <a:off x="457200" y="1600206"/>
            <a:ext cx="4038600" cy="4525963"/>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261" name="Google Shape;261;p42"/>
          <p:cNvSpPr txBox="1"/>
          <p:nvPr>
            <p:ph idx="2" type="body"/>
          </p:nvPr>
        </p:nvSpPr>
        <p:spPr>
          <a:xfrm>
            <a:off x="4648200" y="1600206"/>
            <a:ext cx="4038600" cy="4525963"/>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262" name="Google Shape;262;p42"/>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42"/>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42"/>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5" name="Shape 265"/>
        <p:cNvGrpSpPr/>
        <p:nvPr/>
      </p:nvGrpSpPr>
      <p:grpSpPr>
        <a:xfrm>
          <a:off x="0" y="0"/>
          <a:ext cx="0" cy="0"/>
          <a:chOff x="0" y="0"/>
          <a:chExt cx="0" cy="0"/>
        </a:xfrm>
      </p:grpSpPr>
      <p:sp>
        <p:nvSpPr>
          <p:cNvPr id="266" name="Google Shape;266;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4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268" name="Google Shape;268;p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69" name="Google Shape;269;p43"/>
          <p:cNvSpPr txBox="1"/>
          <p:nvPr>
            <p:ph idx="3" type="body"/>
          </p:nvPr>
        </p:nvSpPr>
        <p:spPr>
          <a:xfrm>
            <a:off x="4645031"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270" name="Google Shape;270;p43"/>
          <p:cNvSpPr txBox="1"/>
          <p:nvPr>
            <p:ph idx="4" type="body"/>
          </p:nvPr>
        </p:nvSpPr>
        <p:spPr>
          <a:xfrm>
            <a:off x="4645031" y="2174875"/>
            <a:ext cx="4041775" cy="3951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71" name="Google Shape;271;p43"/>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3"/>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43"/>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2"/>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4" name="Shape 274"/>
        <p:cNvGrpSpPr/>
        <p:nvPr/>
      </p:nvGrpSpPr>
      <p:grpSpPr>
        <a:xfrm>
          <a:off x="0" y="0"/>
          <a:ext cx="0" cy="0"/>
          <a:chOff x="0" y="0"/>
          <a:chExt cx="0" cy="0"/>
        </a:xfrm>
      </p:grpSpPr>
      <p:sp>
        <p:nvSpPr>
          <p:cNvPr id="275" name="Google Shape;275;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44"/>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4"/>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4"/>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9" name="Shape 279"/>
        <p:cNvGrpSpPr/>
        <p:nvPr/>
      </p:nvGrpSpPr>
      <p:grpSpPr>
        <a:xfrm>
          <a:off x="0" y="0"/>
          <a:ext cx="0" cy="0"/>
          <a:chOff x="0" y="0"/>
          <a:chExt cx="0" cy="0"/>
        </a:xfrm>
      </p:grpSpPr>
      <p:sp>
        <p:nvSpPr>
          <p:cNvPr id="280" name="Google Shape;280;p45"/>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45"/>
          <p:cNvSpPr txBox="1"/>
          <p:nvPr>
            <p:ph idx="1" type="body"/>
          </p:nvPr>
        </p:nvSpPr>
        <p:spPr>
          <a:xfrm>
            <a:off x="3575050" y="273062"/>
            <a:ext cx="5111750" cy="585311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61950" lvl="1" marL="914400" algn="l">
              <a:spcBef>
                <a:spcPts val="420"/>
              </a:spcBef>
              <a:spcAft>
                <a:spcPts val="0"/>
              </a:spcAft>
              <a:buClr>
                <a:schemeClr val="dk1"/>
              </a:buClr>
              <a:buSzPts val="2100"/>
              <a:buChar char="–"/>
              <a:defRPr sz="2100"/>
            </a:lvl2pPr>
            <a:lvl3pPr indent="-342900" lvl="2" marL="1371600" algn="l">
              <a:spcBef>
                <a:spcPts val="36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282" name="Google Shape;282;p45"/>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283" name="Google Shape;283;p45"/>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45"/>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45"/>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6" name="Shape 286"/>
        <p:cNvGrpSpPr/>
        <p:nvPr/>
      </p:nvGrpSpPr>
      <p:grpSpPr>
        <a:xfrm>
          <a:off x="0" y="0"/>
          <a:ext cx="0" cy="0"/>
          <a:chOff x="0" y="0"/>
          <a:chExt cx="0" cy="0"/>
        </a:xfrm>
      </p:grpSpPr>
      <p:sp>
        <p:nvSpPr>
          <p:cNvPr id="287" name="Google Shape;287;p4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46"/>
          <p:cNvSpPr/>
          <p:nvPr>
            <p:ph idx="2" type="pic"/>
          </p:nvPr>
        </p:nvSpPr>
        <p:spPr>
          <a:xfrm>
            <a:off x="1792288" y="612775"/>
            <a:ext cx="5486400" cy="4114800"/>
          </a:xfrm>
          <a:prstGeom prst="rect">
            <a:avLst/>
          </a:prstGeom>
          <a:noFill/>
          <a:ln>
            <a:noFill/>
          </a:ln>
        </p:spPr>
      </p:sp>
      <p:sp>
        <p:nvSpPr>
          <p:cNvPr id="289" name="Google Shape;289;p4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290" name="Google Shape;290;p46"/>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46"/>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46"/>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3" name="Shape 293"/>
        <p:cNvGrpSpPr/>
        <p:nvPr/>
      </p:nvGrpSpPr>
      <p:grpSpPr>
        <a:xfrm>
          <a:off x="0" y="0"/>
          <a:ext cx="0" cy="0"/>
          <a:chOff x="0" y="0"/>
          <a:chExt cx="0" cy="0"/>
        </a:xfrm>
      </p:grpSpPr>
      <p:sp>
        <p:nvSpPr>
          <p:cNvPr id="294" name="Google Shape;294;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47"/>
          <p:cNvSpPr txBox="1"/>
          <p:nvPr>
            <p:ph idx="1" type="body"/>
          </p:nvPr>
        </p:nvSpPr>
        <p:spPr>
          <a:xfrm rot="5400000">
            <a:off x="2309019" y="-251612"/>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6" name="Google Shape;296;p47"/>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47"/>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47"/>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9" name="Shape 299"/>
        <p:cNvGrpSpPr/>
        <p:nvPr/>
      </p:nvGrpSpPr>
      <p:grpSpPr>
        <a:xfrm>
          <a:off x="0" y="0"/>
          <a:ext cx="0" cy="0"/>
          <a:chOff x="0" y="0"/>
          <a:chExt cx="0" cy="0"/>
        </a:xfrm>
      </p:grpSpPr>
      <p:sp>
        <p:nvSpPr>
          <p:cNvPr id="300" name="Google Shape;300;p48"/>
          <p:cNvSpPr txBox="1"/>
          <p:nvPr>
            <p:ph type="title"/>
          </p:nvPr>
        </p:nvSpPr>
        <p:spPr>
          <a:xfrm rot="5400000">
            <a:off x="4732338" y="2171713"/>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1" name="Google Shape;301;p48"/>
          <p:cNvSpPr txBox="1"/>
          <p:nvPr>
            <p:ph idx="1" type="body"/>
          </p:nvPr>
        </p:nvSpPr>
        <p:spPr>
          <a:xfrm rot="5400000">
            <a:off x="541338" y="190512"/>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2" name="Google Shape;302;p48"/>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48"/>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48"/>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1" name="Shape 311"/>
        <p:cNvGrpSpPr/>
        <p:nvPr/>
      </p:nvGrpSpPr>
      <p:grpSpPr>
        <a:xfrm>
          <a:off x="0" y="0"/>
          <a:ext cx="0" cy="0"/>
          <a:chOff x="0" y="0"/>
          <a:chExt cx="0" cy="0"/>
        </a:xfrm>
      </p:grpSpPr>
      <p:sp>
        <p:nvSpPr>
          <p:cNvPr id="312" name="Google Shape;312;p50"/>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50"/>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50"/>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5" name="Shape 315"/>
        <p:cNvGrpSpPr/>
        <p:nvPr/>
      </p:nvGrpSpPr>
      <p:grpSpPr>
        <a:xfrm>
          <a:off x="0" y="0"/>
          <a:ext cx="0" cy="0"/>
          <a:chOff x="0" y="0"/>
          <a:chExt cx="0" cy="0"/>
        </a:xfrm>
      </p:grpSpPr>
      <p:sp>
        <p:nvSpPr>
          <p:cNvPr id="316" name="Google Shape;316;p51"/>
          <p:cNvSpPr txBox="1"/>
          <p:nvPr>
            <p:ph type="ctrTitle"/>
          </p:nvPr>
        </p:nvSpPr>
        <p:spPr>
          <a:xfrm>
            <a:off x="685800" y="2130437"/>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5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318" name="Google Shape;318;p51"/>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51"/>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51"/>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1" name="Shape 321"/>
        <p:cNvGrpSpPr/>
        <p:nvPr/>
      </p:nvGrpSpPr>
      <p:grpSpPr>
        <a:xfrm>
          <a:off x="0" y="0"/>
          <a:ext cx="0" cy="0"/>
          <a:chOff x="0" y="0"/>
          <a:chExt cx="0" cy="0"/>
        </a:xfrm>
      </p:grpSpPr>
      <p:sp>
        <p:nvSpPr>
          <p:cNvPr id="322" name="Google Shape;322;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52"/>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4" name="Google Shape;324;p52"/>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52"/>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52"/>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7" name="Shape 327"/>
        <p:cNvGrpSpPr/>
        <p:nvPr/>
      </p:nvGrpSpPr>
      <p:grpSpPr>
        <a:xfrm>
          <a:off x="0" y="0"/>
          <a:ext cx="0" cy="0"/>
          <a:chOff x="0" y="0"/>
          <a:chExt cx="0" cy="0"/>
        </a:xfrm>
      </p:grpSpPr>
      <p:sp>
        <p:nvSpPr>
          <p:cNvPr id="328" name="Google Shape;328;p53"/>
          <p:cNvSpPr txBox="1"/>
          <p:nvPr>
            <p:ph type="title"/>
          </p:nvPr>
        </p:nvSpPr>
        <p:spPr>
          <a:xfrm>
            <a:off x="722313" y="4406912"/>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3000"/>
              <a:buFont typeface="Calibri"/>
              <a:buNone/>
              <a:defRPr b="1"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5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300"/>
              </a:spcBef>
              <a:spcAft>
                <a:spcPts val="0"/>
              </a:spcAft>
              <a:buClr>
                <a:srgbClr val="888888"/>
              </a:buClr>
              <a:buSzPts val="1500"/>
              <a:buNone/>
              <a:defRPr sz="1500">
                <a:solidFill>
                  <a:srgbClr val="888888"/>
                </a:solidFill>
              </a:defRPr>
            </a:lvl1pPr>
            <a:lvl2pPr indent="-228600" lvl="1" marL="914400" algn="l">
              <a:spcBef>
                <a:spcPts val="270"/>
              </a:spcBef>
              <a:spcAft>
                <a:spcPts val="0"/>
              </a:spcAft>
              <a:buClr>
                <a:srgbClr val="888888"/>
              </a:buClr>
              <a:buSzPts val="1350"/>
              <a:buNone/>
              <a:defRPr sz="1350">
                <a:solidFill>
                  <a:srgbClr val="888888"/>
                </a:solidFill>
              </a:defRPr>
            </a:lvl2pPr>
            <a:lvl3pPr indent="-228600" lvl="2" marL="1371600" algn="l">
              <a:spcBef>
                <a:spcPts val="240"/>
              </a:spcBef>
              <a:spcAft>
                <a:spcPts val="0"/>
              </a:spcAft>
              <a:buClr>
                <a:srgbClr val="888888"/>
              </a:buClr>
              <a:buSzPts val="1200"/>
              <a:buNone/>
              <a:defRPr sz="1200">
                <a:solidFill>
                  <a:srgbClr val="888888"/>
                </a:solidFill>
              </a:defRPr>
            </a:lvl3pPr>
            <a:lvl4pPr indent="-228600" lvl="3" marL="1828800" algn="l">
              <a:spcBef>
                <a:spcPts val="210"/>
              </a:spcBef>
              <a:spcAft>
                <a:spcPts val="0"/>
              </a:spcAft>
              <a:buClr>
                <a:srgbClr val="888888"/>
              </a:buClr>
              <a:buSzPts val="1050"/>
              <a:buNone/>
              <a:defRPr sz="1050">
                <a:solidFill>
                  <a:srgbClr val="888888"/>
                </a:solidFill>
              </a:defRPr>
            </a:lvl4pPr>
            <a:lvl5pPr indent="-228600" lvl="4" marL="2286000" algn="l">
              <a:spcBef>
                <a:spcPts val="210"/>
              </a:spcBef>
              <a:spcAft>
                <a:spcPts val="0"/>
              </a:spcAft>
              <a:buClr>
                <a:srgbClr val="888888"/>
              </a:buClr>
              <a:buSzPts val="1050"/>
              <a:buNone/>
              <a:defRPr sz="1050">
                <a:solidFill>
                  <a:srgbClr val="888888"/>
                </a:solidFill>
              </a:defRPr>
            </a:lvl5pPr>
            <a:lvl6pPr indent="-228600" lvl="5" marL="2743200" algn="l">
              <a:spcBef>
                <a:spcPts val="210"/>
              </a:spcBef>
              <a:spcAft>
                <a:spcPts val="0"/>
              </a:spcAft>
              <a:buClr>
                <a:srgbClr val="888888"/>
              </a:buClr>
              <a:buSzPts val="1050"/>
              <a:buNone/>
              <a:defRPr sz="1050">
                <a:solidFill>
                  <a:srgbClr val="888888"/>
                </a:solidFill>
              </a:defRPr>
            </a:lvl6pPr>
            <a:lvl7pPr indent="-228600" lvl="6" marL="3200400" algn="l">
              <a:spcBef>
                <a:spcPts val="210"/>
              </a:spcBef>
              <a:spcAft>
                <a:spcPts val="0"/>
              </a:spcAft>
              <a:buClr>
                <a:srgbClr val="888888"/>
              </a:buClr>
              <a:buSzPts val="1050"/>
              <a:buNone/>
              <a:defRPr sz="1050">
                <a:solidFill>
                  <a:srgbClr val="888888"/>
                </a:solidFill>
              </a:defRPr>
            </a:lvl7pPr>
            <a:lvl8pPr indent="-228600" lvl="7" marL="3657600" algn="l">
              <a:spcBef>
                <a:spcPts val="210"/>
              </a:spcBef>
              <a:spcAft>
                <a:spcPts val="0"/>
              </a:spcAft>
              <a:buClr>
                <a:srgbClr val="888888"/>
              </a:buClr>
              <a:buSzPts val="1050"/>
              <a:buNone/>
              <a:defRPr sz="1050">
                <a:solidFill>
                  <a:srgbClr val="888888"/>
                </a:solidFill>
              </a:defRPr>
            </a:lvl8pPr>
            <a:lvl9pPr indent="-228600" lvl="8" marL="4114800" algn="l">
              <a:spcBef>
                <a:spcPts val="210"/>
              </a:spcBef>
              <a:spcAft>
                <a:spcPts val="0"/>
              </a:spcAft>
              <a:buClr>
                <a:srgbClr val="888888"/>
              </a:buClr>
              <a:buSzPts val="1050"/>
              <a:buNone/>
              <a:defRPr sz="1050">
                <a:solidFill>
                  <a:srgbClr val="888888"/>
                </a:solidFill>
              </a:defRPr>
            </a:lvl9pPr>
          </a:lstStyle>
          <a:p/>
        </p:txBody>
      </p:sp>
      <p:sp>
        <p:nvSpPr>
          <p:cNvPr id="330" name="Google Shape;330;p53"/>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53"/>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53"/>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3" name="Shape 333"/>
        <p:cNvGrpSpPr/>
        <p:nvPr/>
      </p:nvGrpSpPr>
      <p:grpSpPr>
        <a:xfrm>
          <a:off x="0" y="0"/>
          <a:ext cx="0" cy="0"/>
          <a:chOff x="0" y="0"/>
          <a:chExt cx="0" cy="0"/>
        </a:xfrm>
      </p:grpSpPr>
      <p:sp>
        <p:nvSpPr>
          <p:cNvPr id="334" name="Google Shape;334;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5" name="Google Shape;335;p54"/>
          <p:cNvSpPr txBox="1"/>
          <p:nvPr>
            <p:ph idx="1" type="body"/>
          </p:nvPr>
        </p:nvSpPr>
        <p:spPr>
          <a:xfrm>
            <a:off x="457200" y="1600206"/>
            <a:ext cx="4038600" cy="4525963"/>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336" name="Google Shape;336;p54"/>
          <p:cNvSpPr txBox="1"/>
          <p:nvPr>
            <p:ph idx="2" type="body"/>
          </p:nvPr>
        </p:nvSpPr>
        <p:spPr>
          <a:xfrm>
            <a:off x="4648200" y="1600206"/>
            <a:ext cx="4038600" cy="4525963"/>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337" name="Google Shape;337;p54"/>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54"/>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54"/>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2"/>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2"/>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0" name="Shape 340"/>
        <p:cNvGrpSpPr/>
        <p:nvPr/>
      </p:nvGrpSpPr>
      <p:grpSpPr>
        <a:xfrm>
          <a:off x="0" y="0"/>
          <a:ext cx="0" cy="0"/>
          <a:chOff x="0" y="0"/>
          <a:chExt cx="0" cy="0"/>
        </a:xfrm>
      </p:grpSpPr>
      <p:sp>
        <p:nvSpPr>
          <p:cNvPr id="341" name="Google Shape;341;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2" name="Google Shape;342;p5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343" name="Google Shape;343;p5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344" name="Google Shape;344;p55"/>
          <p:cNvSpPr txBox="1"/>
          <p:nvPr>
            <p:ph idx="3" type="body"/>
          </p:nvPr>
        </p:nvSpPr>
        <p:spPr>
          <a:xfrm>
            <a:off x="4645031"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345" name="Google Shape;345;p55"/>
          <p:cNvSpPr txBox="1"/>
          <p:nvPr>
            <p:ph idx="4" type="body"/>
          </p:nvPr>
        </p:nvSpPr>
        <p:spPr>
          <a:xfrm>
            <a:off x="4645031" y="2174875"/>
            <a:ext cx="4041775" cy="3951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346" name="Google Shape;346;p55"/>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55"/>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55"/>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9" name="Shape 349"/>
        <p:cNvGrpSpPr/>
        <p:nvPr/>
      </p:nvGrpSpPr>
      <p:grpSpPr>
        <a:xfrm>
          <a:off x="0" y="0"/>
          <a:ext cx="0" cy="0"/>
          <a:chOff x="0" y="0"/>
          <a:chExt cx="0" cy="0"/>
        </a:xfrm>
      </p:grpSpPr>
      <p:sp>
        <p:nvSpPr>
          <p:cNvPr id="350" name="Google Shape;350;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56"/>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56"/>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56"/>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4" name="Shape 354"/>
        <p:cNvGrpSpPr/>
        <p:nvPr/>
      </p:nvGrpSpPr>
      <p:grpSpPr>
        <a:xfrm>
          <a:off x="0" y="0"/>
          <a:ext cx="0" cy="0"/>
          <a:chOff x="0" y="0"/>
          <a:chExt cx="0" cy="0"/>
        </a:xfrm>
      </p:grpSpPr>
      <p:sp>
        <p:nvSpPr>
          <p:cNvPr id="355" name="Google Shape;355;p57"/>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6" name="Google Shape;356;p57"/>
          <p:cNvSpPr txBox="1"/>
          <p:nvPr>
            <p:ph idx="1" type="body"/>
          </p:nvPr>
        </p:nvSpPr>
        <p:spPr>
          <a:xfrm>
            <a:off x="3575050" y="273062"/>
            <a:ext cx="5111750" cy="585311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61950" lvl="1" marL="914400" algn="l">
              <a:spcBef>
                <a:spcPts val="420"/>
              </a:spcBef>
              <a:spcAft>
                <a:spcPts val="0"/>
              </a:spcAft>
              <a:buClr>
                <a:schemeClr val="dk1"/>
              </a:buClr>
              <a:buSzPts val="2100"/>
              <a:buChar char="–"/>
              <a:defRPr sz="2100"/>
            </a:lvl2pPr>
            <a:lvl3pPr indent="-342900" lvl="2" marL="1371600" algn="l">
              <a:spcBef>
                <a:spcPts val="36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357" name="Google Shape;357;p57"/>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358" name="Google Shape;358;p57"/>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57"/>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57"/>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1" name="Shape 361"/>
        <p:cNvGrpSpPr/>
        <p:nvPr/>
      </p:nvGrpSpPr>
      <p:grpSpPr>
        <a:xfrm>
          <a:off x="0" y="0"/>
          <a:ext cx="0" cy="0"/>
          <a:chOff x="0" y="0"/>
          <a:chExt cx="0" cy="0"/>
        </a:xfrm>
      </p:grpSpPr>
      <p:sp>
        <p:nvSpPr>
          <p:cNvPr id="362" name="Google Shape;362;p5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3" name="Google Shape;363;p58"/>
          <p:cNvSpPr/>
          <p:nvPr>
            <p:ph idx="2" type="pic"/>
          </p:nvPr>
        </p:nvSpPr>
        <p:spPr>
          <a:xfrm>
            <a:off x="1792288" y="612775"/>
            <a:ext cx="5486400" cy="4114800"/>
          </a:xfrm>
          <a:prstGeom prst="rect">
            <a:avLst/>
          </a:prstGeom>
          <a:noFill/>
          <a:ln>
            <a:noFill/>
          </a:ln>
        </p:spPr>
      </p:sp>
      <p:sp>
        <p:nvSpPr>
          <p:cNvPr id="364" name="Google Shape;364;p5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365" name="Google Shape;365;p58"/>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58"/>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58"/>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8" name="Shape 368"/>
        <p:cNvGrpSpPr/>
        <p:nvPr/>
      </p:nvGrpSpPr>
      <p:grpSpPr>
        <a:xfrm>
          <a:off x="0" y="0"/>
          <a:ext cx="0" cy="0"/>
          <a:chOff x="0" y="0"/>
          <a:chExt cx="0" cy="0"/>
        </a:xfrm>
      </p:grpSpPr>
      <p:sp>
        <p:nvSpPr>
          <p:cNvPr id="369" name="Google Shape;369;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0" name="Google Shape;370;p59"/>
          <p:cNvSpPr txBox="1"/>
          <p:nvPr>
            <p:ph idx="1" type="body"/>
          </p:nvPr>
        </p:nvSpPr>
        <p:spPr>
          <a:xfrm rot="5400000">
            <a:off x="2309019" y="-251612"/>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1" name="Google Shape;371;p59"/>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59"/>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59"/>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4" name="Shape 374"/>
        <p:cNvGrpSpPr/>
        <p:nvPr/>
      </p:nvGrpSpPr>
      <p:grpSpPr>
        <a:xfrm>
          <a:off x="0" y="0"/>
          <a:ext cx="0" cy="0"/>
          <a:chOff x="0" y="0"/>
          <a:chExt cx="0" cy="0"/>
        </a:xfrm>
      </p:grpSpPr>
      <p:sp>
        <p:nvSpPr>
          <p:cNvPr id="375" name="Google Shape;375;p60"/>
          <p:cNvSpPr txBox="1"/>
          <p:nvPr>
            <p:ph type="title"/>
          </p:nvPr>
        </p:nvSpPr>
        <p:spPr>
          <a:xfrm rot="5400000">
            <a:off x="4732338" y="2171713"/>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6" name="Google Shape;376;p60"/>
          <p:cNvSpPr txBox="1"/>
          <p:nvPr>
            <p:ph idx="1" type="body"/>
          </p:nvPr>
        </p:nvSpPr>
        <p:spPr>
          <a:xfrm rot="5400000">
            <a:off x="541338" y="190512"/>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7" name="Google Shape;377;p60"/>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60"/>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60"/>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6" name="Shape 386"/>
        <p:cNvGrpSpPr/>
        <p:nvPr/>
      </p:nvGrpSpPr>
      <p:grpSpPr>
        <a:xfrm>
          <a:off x="0" y="0"/>
          <a:ext cx="0" cy="0"/>
          <a:chOff x="0" y="0"/>
          <a:chExt cx="0" cy="0"/>
        </a:xfrm>
      </p:grpSpPr>
      <p:sp>
        <p:nvSpPr>
          <p:cNvPr id="387" name="Google Shape;387;p62"/>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8" name="Google Shape;388;p62"/>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62"/>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0" name="Shape 390"/>
        <p:cNvGrpSpPr/>
        <p:nvPr/>
      </p:nvGrpSpPr>
      <p:grpSpPr>
        <a:xfrm>
          <a:off x="0" y="0"/>
          <a:ext cx="0" cy="0"/>
          <a:chOff x="0" y="0"/>
          <a:chExt cx="0" cy="0"/>
        </a:xfrm>
      </p:grpSpPr>
      <p:sp>
        <p:nvSpPr>
          <p:cNvPr id="391" name="Google Shape;391;p63"/>
          <p:cNvSpPr txBox="1"/>
          <p:nvPr>
            <p:ph type="ctrTitle"/>
          </p:nvPr>
        </p:nvSpPr>
        <p:spPr>
          <a:xfrm>
            <a:off x="685800" y="213043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2" name="Google Shape;392;p6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93" name="Google Shape;393;p63"/>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63"/>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63"/>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6" name="Shape 396"/>
        <p:cNvGrpSpPr/>
        <p:nvPr/>
      </p:nvGrpSpPr>
      <p:grpSpPr>
        <a:xfrm>
          <a:off x="0" y="0"/>
          <a:ext cx="0" cy="0"/>
          <a:chOff x="0" y="0"/>
          <a:chExt cx="0" cy="0"/>
        </a:xfrm>
      </p:grpSpPr>
      <p:sp>
        <p:nvSpPr>
          <p:cNvPr id="397" name="Google Shape;397;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8" name="Google Shape;398;p64"/>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9" name="Google Shape;399;p64"/>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64"/>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64"/>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2" name="Shape 402"/>
        <p:cNvGrpSpPr/>
        <p:nvPr/>
      </p:nvGrpSpPr>
      <p:grpSpPr>
        <a:xfrm>
          <a:off x="0" y="0"/>
          <a:ext cx="0" cy="0"/>
          <a:chOff x="0" y="0"/>
          <a:chExt cx="0" cy="0"/>
        </a:xfrm>
      </p:grpSpPr>
      <p:sp>
        <p:nvSpPr>
          <p:cNvPr id="403" name="Google Shape;403;p65"/>
          <p:cNvSpPr txBox="1"/>
          <p:nvPr>
            <p:ph type="title"/>
          </p:nvPr>
        </p:nvSpPr>
        <p:spPr>
          <a:xfrm>
            <a:off x="722313" y="440691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4" name="Google Shape;404;p6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5" name="Google Shape;405;p65"/>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65"/>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65"/>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6"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6"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8" name="Shape 408"/>
        <p:cNvGrpSpPr/>
        <p:nvPr/>
      </p:nvGrpSpPr>
      <p:grpSpPr>
        <a:xfrm>
          <a:off x="0" y="0"/>
          <a:ext cx="0" cy="0"/>
          <a:chOff x="0" y="0"/>
          <a:chExt cx="0" cy="0"/>
        </a:xfrm>
      </p:grpSpPr>
      <p:sp>
        <p:nvSpPr>
          <p:cNvPr id="409" name="Google Shape;409;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66"/>
          <p:cNvSpPr txBox="1"/>
          <p:nvPr>
            <p:ph idx="1" type="body"/>
          </p:nvPr>
        </p:nvSpPr>
        <p:spPr>
          <a:xfrm>
            <a:off x="457200" y="1600206"/>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1" name="Google Shape;411;p66"/>
          <p:cNvSpPr txBox="1"/>
          <p:nvPr>
            <p:ph idx="2" type="body"/>
          </p:nvPr>
        </p:nvSpPr>
        <p:spPr>
          <a:xfrm>
            <a:off x="4648200" y="1600206"/>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2" name="Google Shape;412;p66"/>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66"/>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66"/>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5" name="Shape 415"/>
        <p:cNvGrpSpPr/>
        <p:nvPr/>
      </p:nvGrpSpPr>
      <p:grpSpPr>
        <a:xfrm>
          <a:off x="0" y="0"/>
          <a:ext cx="0" cy="0"/>
          <a:chOff x="0" y="0"/>
          <a:chExt cx="0" cy="0"/>
        </a:xfrm>
      </p:grpSpPr>
      <p:sp>
        <p:nvSpPr>
          <p:cNvPr id="416" name="Google Shape;41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7" name="Google Shape;417;p6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8" name="Google Shape;418;p6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19" name="Google Shape;419;p67"/>
          <p:cNvSpPr txBox="1"/>
          <p:nvPr>
            <p:ph idx="3" type="body"/>
          </p:nvPr>
        </p:nvSpPr>
        <p:spPr>
          <a:xfrm>
            <a:off x="4645030"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20" name="Google Shape;420;p67"/>
          <p:cNvSpPr txBox="1"/>
          <p:nvPr>
            <p:ph idx="4" type="body"/>
          </p:nvPr>
        </p:nvSpPr>
        <p:spPr>
          <a:xfrm>
            <a:off x="4645030"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1" name="Google Shape;421;p67"/>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2" name="Google Shape;422;p67"/>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3" name="Google Shape;423;p67"/>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4" name="Shape 424"/>
        <p:cNvGrpSpPr/>
        <p:nvPr/>
      </p:nvGrpSpPr>
      <p:grpSpPr>
        <a:xfrm>
          <a:off x="0" y="0"/>
          <a:ext cx="0" cy="0"/>
          <a:chOff x="0" y="0"/>
          <a:chExt cx="0" cy="0"/>
        </a:xfrm>
      </p:grpSpPr>
      <p:sp>
        <p:nvSpPr>
          <p:cNvPr id="425" name="Google Shape;425;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68"/>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68"/>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8" name="Google Shape;428;p68"/>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9" name="Shape 429"/>
        <p:cNvGrpSpPr/>
        <p:nvPr/>
      </p:nvGrpSpPr>
      <p:grpSpPr>
        <a:xfrm>
          <a:off x="0" y="0"/>
          <a:ext cx="0" cy="0"/>
          <a:chOff x="0" y="0"/>
          <a:chExt cx="0" cy="0"/>
        </a:xfrm>
      </p:grpSpPr>
      <p:sp>
        <p:nvSpPr>
          <p:cNvPr id="430" name="Google Shape;430;p69"/>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1" name="Google Shape;431;p69"/>
          <p:cNvSpPr txBox="1"/>
          <p:nvPr>
            <p:ph idx="1" type="body"/>
          </p:nvPr>
        </p:nvSpPr>
        <p:spPr>
          <a:xfrm>
            <a:off x="3575050" y="27306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32" name="Google Shape;432;p69"/>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33" name="Google Shape;433;p69"/>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4" name="Google Shape;434;p69"/>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5" name="Google Shape;435;p69"/>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6" name="Shape 436"/>
        <p:cNvGrpSpPr/>
        <p:nvPr/>
      </p:nvGrpSpPr>
      <p:grpSpPr>
        <a:xfrm>
          <a:off x="0" y="0"/>
          <a:ext cx="0" cy="0"/>
          <a:chOff x="0" y="0"/>
          <a:chExt cx="0" cy="0"/>
        </a:xfrm>
      </p:grpSpPr>
      <p:sp>
        <p:nvSpPr>
          <p:cNvPr id="437" name="Google Shape;437;p7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70"/>
          <p:cNvSpPr/>
          <p:nvPr>
            <p:ph idx="2" type="pic"/>
          </p:nvPr>
        </p:nvSpPr>
        <p:spPr>
          <a:xfrm>
            <a:off x="1792288" y="612775"/>
            <a:ext cx="5486400" cy="4114800"/>
          </a:xfrm>
          <a:prstGeom prst="rect">
            <a:avLst/>
          </a:prstGeom>
          <a:noFill/>
          <a:ln>
            <a:noFill/>
          </a:ln>
        </p:spPr>
      </p:sp>
      <p:sp>
        <p:nvSpPr>
          <p:cNvPr id="439" name="Google Shape;439;p7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40" name="Google Shape;440;p70"/>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1" name="Google Shape;441;p70"/>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2" name="Google Shape;442;p70"/>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3" name="Shape 443"/>
        <p:cNvGrpSpPr/>
        <p:nvPr/>
      </p:nvGrpSpPr>
      <p:grpSpPr>
        <a:xfrm>
          <a:off x="0" y="0"/>
          <a:ext cx="0" cy="0"/>
          <a:chOff x="0" y="0"/>
          <a:chExt cx="0" cy="0"/>
        </a:xfrm>
      </p:grpSpPr>
      <p:sp>
        <p:nvSpPr>
          <p:cNvPr id="444" name="Google Shape;444;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5" name="Google Shape;445;p71"/>
          <p:cNvSpPr txBox="1"/>
          <p:nvPr>
            <p:ph idx="1" type="body"/>
          </p:nvPr>
        </p:nvSpPr>
        <p:spPr>
          <a:xfrm rot="5400000">
            <a:off x="2309019" y="-251612"/>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6" name="Google Shape;446;p71"/>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71"/>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71"/>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49" name="Shape 449"/>
        <p:cNvGrpSpPr/>
        <p:nvPr/>
      </p:nvGrpSpPr>
      <p:grpSpPr>
        <a:xfrm>
          <a:off x="0" y="0"/>
          <a:ext cx="0" cy="0"/>
          <a:chOff x="0" y="0"/>
          <a:chExt cx="0" cy="0"/>
        </a:xfrm>
      </p:grpSpPr>
      <p:sp>
        <p:nvSpPr>
          <p:cNvPr id="450" name="Google Shape;450;p72"/>
          <p:cNvSpPr txBox="1"/>
          <p:nvPr>
            <p:ph type="title"/>
          </p:nvPr>
        </p:nvSpPr>
        <p:spPr>
          <a:xfrm rot="5400000">
            <a:off x="4732338" y="217171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1" name="Google Shape;451;p72"/>
          <p:cNvSpPr txBox="1"/>
          <p:nvPr>
            <p:ph idx="1" type="body"/>
          </p:nvPr>
        </p:nvSpPr>
        <p:spPr>
          <a:xfrm rot="5400000">
            <a:off x="541338" y="19051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2" name="Google Shape;452;p72"/>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72"/>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72"/>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1" name="Shape 461"/>
        <p:cNvGrpSpPr/>
        <p:nvPr/>
      </p:nvGrpSpPr>
      <p:grpSpPr>
        <a:xfrm>
          <a:off x="0" y="0"/>
          <a:ext cx="0" cy="0"/>
          <a:chOff x="0" y="0"/>
          <a:chExt cx="0" cy="0"/>
        </a:xfrm>
      </p:grpSpPr>
      <p:sp>
        <p:nvSpPr>
          <p:cNvPr id="462" name="Google Shape;462;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3" name="Google Shape;463;p74"/>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4" name="Google Shape;464;p74"/>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74"/>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7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7" name="Shape 467"/>
        <p:cNvGrpSpPr/>
        <p:nvPr/>
      </p:nvGrpSpPr>
      <p:grpSpPr>
        <a:xfrm>
          <a:off x="0" y="0"/>
          <a:ext cx="0" cy="0"/>
          <a:chOff x="0" y="0"/>
          <a:chExt cx="0" cy="0"/>
        </a:xfrm>
      </p:grpSpPr>
      <p:sp>
        <p:nvSpPr>
          <p:cNvPr id="468" name="Google Shape;468;p75"/>
          <p:cNvSpPr txBox="1"/>
          <p:nvPr>
            <p:ph type="ctrTitle"/>
          </p:nvPr>
        </p:nvSpPr>
        <p:spPr>
          <a:xfrm>
            <a:off x="685800" y="2130427"/>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9" name="Google Shape;469;p7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70" name="Google Shape;470;p75"/>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1" name="Google Shape;471;p75"/>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75"/>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3" name="Shape 473"/>
        <p:cNvGrpSpPr/>
        <p:nvPr/>
      </p:nvGrpSpPr>
      <p:grpSpPr>
        <a:xfrm>
          <a:off x="0" y="0"/>
          <a:ext cx="0" cy="0"/>
          <a:chOff x="0" y="0"/>
          <a:chExt cx="0" cy="0"/>
        </a:xfrm>
      </p:grpSpPr>
      <p:sp>
        <p:nvSpPr>
          <p:cNvPr id="474" name="Google Shape;474;p76"/>
          <p:cNvSpPr txBox="1"/>
          <p:nvPr>
            <p:ph type="title"/>
          </p:nvPr>
        </p:nvSpPr>
        <p:spPr>
          <a:xfrm>
            <a:off x="722313" y="4406902"/>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5" name="Google Shape;475;p7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76" name="Google Shape;476;p76"/>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7" name="Google Shape;477;p76"/>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8" name="Google Shape;478;p76"/>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9" name="Shape 479"/>
        <p:cNvGrpSpPr/>
        <p:nvPr/>
      </p:nvGrpSpPr>
      <p:grpSpPr>
        <a:xfrm>
          <a:off x="0" y="0"/>
          <a:ext cx="0" cy="0"/>
          <a:chOff x="0" y="0"/>
          <a:chExt cx="0" cy="0"/>
        </a:xfrm>
      </p:grpSpPr>
      <p:sp>
        <p:nvSpPr>
          <p:cNvPr id="480" name="Google Shape;480;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1" name="Google Shape;481;p77"/>
          <p:cNvSpPr txBox="1"/>
          <p:nvPr>
            <p:ph idx="1" type="body"/>
          </p:nvPr>
        </p:nvSpPr>
        <p:spPr>
          <a:xfrm>
            <a:off x="457200" y="1600202"/>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2" name="Google Shape;482;p77"/>
          <p:cNvSpPr txBox="1"/>
          <p:nvPr>
            <p:ph idx="2" type="body"/>
          </p:nvPr>
        </p:nvSpPr>
        <p:spPr>
          <a:xfrm>
            <a:off x="4648200" y="1600202"/>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3" name="Google Shape;483;p77"/>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4" name="Google Shape;484;p77"/>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5" name="Google Shape;485;p7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6" name="Shape 486"/>
        <p:cNvGrpSpPr/>
        <p:nvPr/>
      </p:nvGrpSpPr>
      <p:grpSpPr>
        <a:xfrm>
          <a:off x="0" y="0"/>
          <a:ext cx="0" cy="0"/>
          <a:chOff x="0" y="0"/>
          <a:chExt cx="0" cy="0"/>
        </a:xfrm>
      </p:grpSpPr>
      <p:sp>
        <p:nvSpPr>
          <p:cNvPr id="487" name="Google Shape;487;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8" name="Google Shape;488;p7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9" name="Google Shape;489;p7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0" name="Google Shape;490;p78"/>
          <p:cNvSpPr txBox="1"/>
          <p:nvPr>
            <p:ph idx="3" type="body"/>
          </p:nvPr>
        </p:nvSpPr>
        <p:spPr>
          <a:xfrm>
            <a:off x="4645026"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1" name="Google Shape;491;p78"/>
          <p:cNvSpPr txBox="1"/>
          <p:nvPr>
            <p:ph idx="4" type="body"/>
          </p:nvPr>
        </p:nvSpPr>
        <p:spPr>
          <a:xfrm>
            <a:off x="4645026"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2" name="Google Shape;492;p78"/>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78"/>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7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5" name="Shape 495"/>
        <p:cNvGrpSpPr/>
        <p:nvPr/>
      </p:nvGrpSpPr>
      <p:grpSpPr>
        <a:xfrm>
          <a:off x="0" y="0"/>
          <a:ext cx="0" cy="0"/>
          <a:chOff x="0" y="0"/>
          <a:chExt cx="0" cy="0"/>
        </a:xfrm>
      </p:grpSpPr>
      <p:sp>
        <p:nvSpPr>
          <p:cNvPr id="496" name="Google Shape;496;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7" name="Google Shape;497;p79"/>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79"/>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7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0" name="Shape 500"/>
        <p:cNvGrpSpPr/>
        <p:nvPr/>
      </p:nvGrpSpPr>
      <p:grpSpPr>
        <a:xfrm>
          <a:off x="0" y="0"/>
          <a:ext cx="0" cy="0"/>
          <a:chOff x="0" y="0"/>
          <a:chExt cx="0" cy="0"/>
        </a:xfrm>
      </p:grpSpPr>
      <p:sp>
        <p:nvSpPr>
          <p:cNvPr id="501" name="Google Shape;501;p80"/>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80"/>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3" name="Google Shape;503;p8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4" name="Shape 504"/>
        <p:cNvGrpSpPr/>
        <p:nvPr/>
      </p:nvGrpSpPr>
      <p:grpSpPr>
        <a:xfrm>
          <a:off x="0" y="0"/>
          <a:ext cx="0" cy="0"/>
          <a:chOff x="0" y="0"/>
          <a:chExt cx="0" cy="0"/>
        </a:xfrm>
      </p:grpSpPr>
      <p:sp>
        <p:nvSpPr>
          <p:cNvPr id="505" name="Google Shape;505;p81"/>
          <p:cNvSpPr txBox="1"/>
          <p:nvPr>
            <p:ph type="title"/>
          </p:nvPr>
        </p:nvSpPr>
        <p:spPr>
          <a:xfrm>
            <a:off x="457201"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6" name="Google Shape;506;p81"/>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07" name="Google Shape;507;p81"/>
          <p:cNvSpPr txBox="1"/>
          <p:nvPr>
            <p:ph idx="2" type="body"/>
          </p:nvPr>
        </p:nvSpPr>
        <p:spPr>
          <a:xfrm>
            <a:off x="457201" y="1435102"/>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08" name="Google Shape;508;p81"/>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9" name="Google Shape;509;p81"/>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0" name="Google Shape;510;p8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1" name="Shape 511"/>
        <p:cNvGrpSpPr/>
        <p:nvPr/>
      </p:nvGrpSpPr>
      <p:grpSpPr>
        <a:xfrm>
          <a:off x="0" y="0"/>
          <a:ext cx="0" cy="0"/>
          <a:chOff x="0" y="0"/>
          <a:chExt cx="0" cy="0"/>
        </a:xfrm>
      </p:grpSpPr>
      <p:sp>
        <p:nvSpPr>
          <p:cNvPr id="512" name="Google Shape;512;p8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3" name="Google Shape;513;p82"/>
          <p:cNvSpPr/>
          <p:nvPr>
            <p:ph idx="2" type="pic"/>
          </p:nvPr>
        </p:nvSpPr>
        <p:spPr>
          <a:xfrm>
            <a:off x="1792288" y="612775"/>
            <a:ext cx="5486400" cy="4114800"/>
          </a:xfrm>
          <a:prstGeom prst="rect">
            <a:avLst/>
          </a:prstGeom>
          <a:noFill/>
          <a:ln>
            <a:noFill/>
          </a:ln>
        </p:spPr>
      </p:sp>
      <p:sp>
        <p:nvSpPr>
          <p:cNvPr id="514" name="Google Shape;514;p8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15" name="Google Shape;515;p82"/>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6" name="Google Shape;516;p82"/>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8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8" name="Shape 518"/>
        <p:cNvGrpSpPr/>
        <p:nvPr/>
      </p:nvGrpSpPr>
      <p:grpSpPr>
        <a:xfrm>
          <a:off x="0" y="0"/>
          <a:ext cx="0" cy="0"/>
          <a:chOff x="0" y="0"/>
          <a:chExt cx="0" cy="0"/>
        </a:xfrm>
      </p:grpSpPr>
      <p:sp>
        <p:nvSpPr>
          <p:cNvPr id="519" name="Google Shape;519;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0" name="Google Shape;520;p83"/>
          <p:cNvSpPr txBox="1"/>
          <p:nvPr>
            <p:ph idx="1" type="body"/>
          </p:nvPr>
        </p:nvSpPr>
        <p:spPr>
          <a:xfrm rot="5400000">
            <a:off x="2309019" y="-251617"/>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1" name="Google Shape;521;p83"/>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2" name="Google Shape;522;p83"/>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8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4" name="Shape 524"/>
        <p:cNvGrpSpPr/>
        <p:nvPr/>
      </p:nvGrpSpPr>
      <p:grpSpPr>
        <a:xfrm>
          <a:off x="0" y="0"/>
          <a:ext cx="0" cy="0"/>
          <a:chOff x="0" y="0"/>
          <a:chExt cx="0" cy="0"/>
        </a:xfrm>
      </p:grpSpPr>
      <p:sp>
        <p:nvSpPr>
          <p:cNvPr id="525" name="Google Shape;525;p84"/>
          <p:cNvSpPr txBox="1"/>
          <p:nvPr>
            <p:ph type="title"/>
          </p:nvPr>
        </p:nvSpPr>
        <p:spPr>
          <a:xfrm rot="5400000">
            <a:off x="4732338" y="2171703"/>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6" name="Google Shape;526;p84"/>
          <p:cNvSpPr txBox="1"/>
          <p:nvPr>
            <p:ph idx="1" type="body"/>
          </p:nvPr>
        </p:nvSpPr>
        <p:spPr>
          <a:xfrm rot="5400000">
            <a:off x="541338" y="190502"/>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7" name="Google Shape;527;p84"/>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8" name="Google Shape;528;p84"/>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9" name="Google Shape;529;p8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6" name="Shape 536"/>
        <p:cNvGrpSpPr/>
        <p:nvPr/>
      </p:nvGrpSpPr>
      <p:grpSpPr>
        <a:xfrm>
          <a:off x="0" y="0"/>
          <a:ext cx="0" cy="0"/>
          <a:chOff x="0" y="0"/>
          <a:chExt cx="0" cy="0"/>
        </a:xfrm>
      </p:grpSpPr>
      <p:sp>
        <p:nvSpPr>
          <p:cNvPr id="537" name="Google Shape;537;p86"/>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8" name="Google Shape;538;p86"/>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86"/>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0" name="Shape 540"/>
        <p:cNvGrpSpPr/>
        <p:nvPr/>
      </p:nvGrpSpPr>
      <p:grpSpPr>
        <a:xfrm>
          <a:off x="0" y="0"/>
          <a:ext cx="0" cy="0"/>
          <a:chOff x="0" y="0"/>
          <a:chExt cx="0" cy="0"/>
        </a:xfrm>
      </p:grpSpPr>
      <p:sp>
        <p:nvSpPr>
          <p:cNvPr id="541" name="Google Shape;541;p87"/>
          <p:cNvSpPr txBox="1"/>
          <p:nvPr>
            <p:ph type="ctrTitle"/>
          </p:nvPr>
        </p:nvSpPr>
        <p:spPr>
          <a:xfrm>
            <a:off x="685800" y="213043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2" name="Google Shape;542;p8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43" name="Google Shape;543;p87"/>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p87"/>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87"/>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1"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1" y="1435102"/>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6" name="Shape 546"/>
        <p:cNvGrpSpPr/>
        <p:nvPr/>
      </p:nvGrpSpPr>
      <p:grpSpPr>
        <a:xfrm>
          <a:off x="0" y="0"/>
          <a:ext cx="0" cy="0"/>
          <a:chOff x="0" y="0"/>
          <a:chExt cx="0" cy="0"/>
        </a:xfrm>
      </p:grpSpPr>
      <p:sp>
        <p:nvSpPr>
          <p:cNvPr id="547" name="Google Shape;547;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8" name="Google Shape;548;p88"/>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9" name="Google Shape;549;p88"/>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0" name="Google Shape;550;p88"/>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1" name="Google Shape;551;p88"/>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2" name="Shape 552"/>
        <p:cNvGrpSpPr/>
        <p:nvPr/>
      </p:nvGrpSpPr>
      <p:grpSpPr>
        <a:xfrm>
          <a:off x="0" y="0"/>
          <a:ext cx="0" cy="0"/>
          <a:chOff x="0" y="0"/>
          <a:chExt cx="0" cy="0"/>
        </a:xfrm>
      </p:grpSpPr>
      <p:sp>
        <p:nvSpPr>
          <p:cNvPr id="553" name="Google Shape;553;p89"/>
          <p:cNvSpPr txBox="1"/>
          <p:nvPr>
            <p:ph type="title"/>
          </p:nvPr>
        </p:nvSpPr>
        <p:spPr>
          <a:xfrm>
            <a:off x="722313" y="440691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4" name="Google Shape;554;p8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55" name="Google Shape;555;p89"/>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6" name="Google Shape;556;p89"/>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7" name="Google Shape;557;p89"/>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8" name="Shape 558"/>
        <p:cNvGrpSpPr/>
        <p:nvPr/>
      </p:nvGrpSpPr>
      <p:grpSpPr>
        <a:xfrm>
          <a:off x="0" y="0"/>
          <a:ext cx="0" cy="0"/>
          <a:chOff x="0" y="0"/>
          <a:chExt cx="0" cy="0"/>
        </a:xfrm>
      </p:grpSpPr>
      <p:sp>
        <p:nvSpPr>
          <p:cNvPr id="559" name="Google Shape;559;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0" name="Google Shape;560;p90"/>
          <p:cNvSpPr txBox="1"/>
          <p:nvPr>
            <p:ph idx="1" type="body"/>
          </p:nvPr>
        </p:nvSpPr>
        <p:spPr>
          <a:xfrm>
            <a:off x="457200" y="1600206"/>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61" name="Google Shape;561;p90"/>
          <p:cNvSpPr txBox="1"/>
          <p:nvPr>
            <p:ph idx="2" type="body"/>
          </p:nvPr>
        </p:nvSpPr>
        <p:spPr>
          <a:xfrm>
            <a:off x="4648200" y="1600206"/>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62" name="Google Shape;562;p90"/>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90"/>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90"/>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5" name="Shape 565"/>
        <p:cNvGrpSpPr/>
        <p:nvPr/>
      </p:nvGrpSpPr>
      <p:grpSpPr>
        <a:xfrm>
          <a:off x="0" y="0"/>
          <a:ext cx="0" cy="0"/>
          <a:chOff x="0" y="0"/>
          <a:chExt cx="0" cy="0"/>
        </a:xfrm>
      </p:grpSpPr>
      <p:sp>
        <p:nvSpPr>
          <p:cNvPr id="566" name="Google Shape;566;p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7" name="Google Shape;567;p9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68" name="Google Shape;568;p9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9" name="Google Shape;569;p91"/>
          <p:cNvSpPr txBox="1"/>
          <p:nvPr>
            <p:ph idx="3" type="body"/>
          </p:nvPr>
        </p:nvSpPr>
        <p:spPr>
          <a:xfrm>
            <a:off x="4645030"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0" name="Google Shape;570;p91"/>
          <p:cNvSpPr txBox="1"/>
          <p:nvPr>
            <p:ph idx="4" type="body"/>
          </p:nvPr>
        </p:nvSpPr>
        <p:spPr>
          <a:xfrm>
            <a:off x="4645030"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1" name="Google Shape;571;p91"/>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91"/>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p91"/>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4" name="Shape 574"/>
        <p:cNvGrpSpPr/>
        <p:nvPr/>
      </p:nvGrpSpPr>
      <p:grpSpPr>
        <a:xfrm>
          <a:off x="0" y="0"/>
          <a:ext cx="0" cy="0"/>
          <a:chOff x="0" y="0"/>
          <a:chExt cx="0" cy="0"/>
        </a:xfrm>
      </p:grpSpPr>
      <p:sp>
        <p:nvSpPr>
          <p:cNvPr id="575" name="Google Shape;575;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6" name="Google Shape;576;p92"/>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92"/>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92"/>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9" name="Shape 579"/>
        <p:cNvGrpSpPr/>
        <p:nvPr/>
      </p:nvGrpSpPr>
      <p:grpSpPr>
        <a:xfrm>
          <a:off x="0" y="0"/>
          <a:ext cx="0" cy="0"/>
          <a:chOff x="0" y="0"/>
          <a:chExt cx="0" cy="0"/>
        </a:xfrm>
      </p:grpSpPr>
      <p:sp>
        <p:nvSpPr>
          <p:cNvPr id="580" name="Google Shape;580;p93"/>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1" name="Google Shape;581;p93"/>
          <p:cNvSpPr txBox="1"/>
          <p:nvPr>
            <p:ph idx="1" type="body"/>
          </p:nvPr>
        </p:nvSpPr>
        <p:spPr>
          <a:xfrm>
            <a:off x="3575050" y="27306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2" name="Google Shape;582;p93"/>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3" name="Google Shape;583;p93"/>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4" name="Google Shape;584;p93"/>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93"/>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6" name="Shape 586"/>
        <p:cNvGrpSpPr/>
        <p:nvPr/>
      </p:nvGrpSpPr>
      <p:grpSpPr>
        <a:xfrm>
          <a:off x="0" y="0"/>
          <a:ext cx="0" cy="0"/>
          <a:chOff x="0" y="0"/>
          <a:chExt cx="0" cy="0"/>
        </a:xfrm>
      </p:grpSpPr>
      <p:sp>
        <p:nvSpPr>
          <p:cNvPr id="587" name="Google Shape;587;p9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8" name="Google Shape;588;p94"/>
          <p:cNvSpPr/>
          <p:nvPr>
            <p:ph idx="2" type="pic"/>
          </p:nvPr>
        </p:nvSpPr>
        <p:spPr>
          <a:xfrm>
            <a:off x="1792288" y="612775"/>
            <a:ext cx="5486400" cy="4114800"/>
          </a:xfrm>
          <a:prstGeom prst="rect">
            <a:avLst/>
          </a:prstGeom>
          <a:noFill/>
          <a:ln>
            <a:noFill/>
          </a:ln>
        </p:spPr>
      </p:sp>
      <p:sp>
        <p:nvSpPr>
          <p:cNvPr id="589" name="Google Shape;589;p9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0" name="Google Shape;590;p94"/>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1" name="Google Shape;591;p94"/>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2" name="Google Shape;592;p94"/>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3" name="Shape 593"/>
        <p:cNvGrpSpPr/>
        <p:nvPr/>
      </p:nvGrpSpPr>
      <p:grpSpPr>
        <a:xfrm>
          <a:off x="0" y="0"/>
          <a:ext cx="0" cy="0"/>
          <a:chOff x="0" y="0"/>
          <a:chExt cx="0" cy="0"/>
        </a:xfrm>
      </p:grpSpPr>
      <p:sp>
        <p:nvSpPr>
          <p:cNvPr id="594" name="Google Shape;594;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5" name="Google Shape;595;p95"/>
          <p:cNvSpPr txBox="1"/>
          <p:nvPr>
            <p:ph idx="1" type="body"/>
          </p:nvPr>
        </p:nvSpPr>
        <p:spPr>
          <a:xfrm rot="5400000">
            <a:off x="2309019" y="-251612"/>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6" name="Google Shape;596;p95"/>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7" name="Google Shape;597;p95"/>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8" name="Google Shape;598;p95"/>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99" name="Shape 599"/>
        <p:cNvGrpSpPr/>
        <p:nvPr/>
      </p:nvGrpSpPr>
      <p:grpSpPr>
        <a:xfrm>
          <a:off x="0" y="0"/>
          <a:ext cx="0" cy="0"/>
          <a:chOff x="0" y="0"/>
          <a:chExt cx="0" cy="0"/>
        </a:xfrm>
      </p:grpSpPr>
      <p:sp>
        <p:nvSpPr>
          <p:cNvPr id="600" name="Google Shape;600;p96"/>
          <p:cNvSpPr txBox="1"/>
          <p:nvPr>
            <p:ph type="title"/>
          </p:nvPr>
        </p:nvSpPr>
        <p:spPr>
          <a:xfrm rot="5400000">
            <a:off x="4732338" y="217171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1" name="Google Shape;601;p96"/>
          <p:cNvSpPr txBox="1"/>
          <p:nvPr>
            <p:ph idx="1" type="body"/>
          </p:nvPr>
        </p:nvSpPr>
        <p:spPr>
          <a:xfrm rot="5400000">
            <a:off x="541338" y="19051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2" name="Google Shape;602;p96"/>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3" name="Google Shape;603;p96"/>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4" name="Google Shape;604;p96"/>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1" name="Shape 611"/>
        <p:cNvGrpSpPr/>
        <p:nvPr/>
      </p:nvGrpSpPr>
      <p:grpSpPr>
        <a:xfrm>
          <a:off x="0" y="0"/>
          <a:ext cx="0" cy="0"/>
          <a:chOff x="0" y="0"/>
          <a:chExt cx="0" cy="0"/>
        </a:xfrm>
      </p:grpSpPr>
      <p:sp>
        <p:nvSpPr>
          <p:cNvPr id="612" name="Google Shape;612;p98"/>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98"/>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98"/>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5" name="Shape 615"/>
        <p:cNvGrpSpPr/>
        <p:nvPr/>
      </p:nvGrpSpPr>
      <p:grpSpPr>
        <a:xfrm>
          <a:off x="0" y="0"/>
          <a:ext cx="0" cy="0"/>
          <a:chOff x="0" y="0"/>
          <a:chExt cx="0" cy="0"/>
        </a:xfrm>
      </p:grpSpPr>
      <p:sp>
        <p:nvSpPr>
          <p:cNvPr id="616" name="Google Shape;616;p99"/>
          <p:cNvSpPr txBox="1"/>
          <p:nvPr>
            <p:ph type="ctrTitle"/>
          </p:nvPr>
        </p:nvSpPr>
        <p:spPr>
          <a:xfrm>
            <a:off x="685800" y="2130429"/>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7" name="Google Shape;617;p9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618" name="Google Shape;618;p99"/>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99"/>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99"/>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1" name="Shape 621"/>
        <p:cNvGrpSpPr/>
        <p:nvPr/>
      </p:nvGrpSpPr>
      <p:grpSpPr>
        <a:xfrm>
          <a:off x="0" y="0"/>
          <a:ext cx="0" cy="0"/>
          <a:chOff x="0" y="0"/>
          <a:chExt cx="0" cy="0"/>
        </a:xfrm>
      </p:grpSpPr>
      <p:sp>
        <p:nvSpPr>
          <p:cNvPr id="622" name="Google Shape;622;p10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3" name="Google Shape;623;p100"/>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4" name="Google Shape;624;p100"/>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00"/>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6" name="Google Shape;626;p100"/>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7" name="Shape 627"/>
        <p:cNvGrpSpPr/>
        <p:nvPr/>
      </p:nvGrpSpPr>
      <p:grpSpPr>
        <a:xfrm>
          <a:off x="0" y="0"/>
          <a:ext cx="0" cy="0"/>
          <a:chOff x="0" y="0"/>
          <a:chExt cx="0" cy="0"/>
        </a:xfrm>
      </p:grpSpPr>
      <p:sp>
        <p:nvSpPr>
          <p:cNvPr id="628" name="Google Shape;628;p101"/>
          <p:cNvSpPr txBox="1"/>
          <p:nvPr>
            <p:ph type="title"/>
          </p:nvPr>
        </p:nvSpPr>
        <p:spPr>
          <a:xfrm>
            <a:off x="722313" y="4406904"/>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3000"/>
              <a:buFont typeface="Calibri"/>
              <a:buNone/>
              <a:defRPr b="1"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9" name="Google Shape;629;p10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300"/>
              </a:spcBef>
              <a:spcAft>
                <a:spcPts val="0"/>
              </a:spcAft>
              <a:buClr>
                <a:srgbClr val="888888"/>
              </a:buClr>
              <a:buSzPts val="1500"/>
              <a:buNone/>
              <a:defRPr sz="1500">
                <a:solidFill>
                  <a:srgbClr val="888888"/>
                </a:solidFill>
              </a:defRPr>
            </a:lvl1pPr>
            <a:lvl2pPr indent="-228600" lvl="1" marL="914400" algn="l">
              <a:spcBef>
                <a:spcPts val="270"/>
              </a:spcBef>
              <a:spcAft>
                <a:spcPts val="0"/>
              </a:spcAft>
              <a:buClr>
                <a:srgbClr val="888888"/>
              </a:buClr>
              <a:buSzPts val="1350"/>
              <a:buNone/>
              <a:defRPr sz="1350">
                <a:solidFill>
                  <a:srgbClr val="888888"/>
                </a:solidFill>
              </a:defRPr>
            </a:lvl2pPr>
            <a:lvl3pPr indent="-228600" lvl="2" marL="1371600" algn="l">
              <a:spcBef>
                <a:spcPts val="240"/>
              </a:spcBef>
              <a:spcAft>
                <a:spcPts val="0"/>
              </a:spcAft>
              <a:buClr>
                <a:srgbClr val="888888"/>
              </a:buClr>
              <a:buSzPts val="1200"/>
              <a:buNone/>
              <a:defRPr sz="1200">
                <a:solidFill>
                  <a:srgbClr val="888888"/>
                </a:solidFill>
              </a:defRPr>
            </a:lvl3pPr>
            <a:lvl4pPr indent="-228600" lvl="3" marL="1828800" algn="l">
              <a:spcBef>
                <a:spcPts val="210"/>
              </a:spcBef>
              <a:spcAft>
                <a:spcPts val="0"/>
              </a:spcAft>
              <a:buClr>
                <a:srgbClr val="888888"/>
              </a:buClr>
              <a:buSzPts val="1050"/>
              <a:buNone/>
              <a:defRPr sz="1050">
                <a:solidFill>
                  <a:srgbClr val="888888"/>
                </a:solidFill>
              </a:defRPr>
            </a:lvl4pPr>
            <a:lvl5pPr indent="-228600" lvl="4" marL="2286000" algn="l">
              <a:spcBef>
                <a:spcPts val="210"/>
              </a:spcBef>
              <a:spcAft>
                <a:spcPts val="0"/>
              </a:spcAft>
              <a:buClr>
                <a:srgbClr val="888888"/>
              </a:buClr>
              <a:buSzPts val="1050"/>
              <a:buNone/>
              <a:defRPr sz="1050">
                <a:solidFill>
                  <a:srgbClr val="888888"/>
                </a:solidFill>
              </a:defRPr>
            </a:lvl5pPr>
            <a:lvl6pPr indent="-228600" lvl="5" marL="2743200" algn="l">
              <a:spcBef>
                <a:spcPts val="210"/>
              </a:spcBef>
              <a:spcAft>
                <a:spcPts val="0"/>
              </a:spcAft>
              <a:buClr>
                <a:srgbClr val="888888"/>
              </a:buClr>
              <a:buSzPts val="1050"/>
              <a:buNone/>
              <a:defRPr sz="1050">
                <a:solidFill>
                  <a:srgbClr val="888888"/>
                </a:solidFill>
              </a:defRPr>
            </a:lvl6pPr>
            <a:lvl7pPr indent="-228600" lvl="6" marL="3200400" algn="l">
              <a:spcBef>
                <a:spcPts val="210"/>
              </a:spcBef>
              <a:spcAft>
                <a:spcPts val="0"/>
              </a:spcAft>
              <a:buClr>
                <a:srgbClr val="888888"/>
              </a:buClr>
              <a:buSzPts val="1050"/>
              <a:buNone/>
              <a:defRPr sz="1050">
                <a:solidFill>
                  <a:srgbClr val="888888"/>
                </a:solidFill>
              </a:defRPr>
            </a:lvl7pPr>
            <a:lvl8pPr indent="-228600" lvl="7" marL="3657600" algn="l">
              <a:spcBef>
                <a:spcPts val="210"/>
              </a:spcBef>
              <a:spcAft>
                <a:spcPts val="0"/>
              </a:spcAft>
              <a:buClr>
                <a:srgbClr val="888888"/>
              </a:buClr>
              <a:buSzPts val="1050"/>
              <a:buNone/>
              <a:defRPr sz="1050">
                <a:solidFill>
                  <a:srgbClr val="888888"/>
                </a:solidFill>
              </a:defRPr>
            </a:lvl8pPr>
            <a:lvl9pPr indent="-228600" lvl="8" marL="4114800" algn="l">
              <a:spcBef>
                <a:spcPts val="210"/>
              </a:spcBef>
              <a:spcAft>
                <a:spcPts val="0"/>
              </a:spcAft>
              <a:buClr>
                <a:srgbClr val="888888"/>
              </a:buClr>
              <a:buSzPts val="1050"/>
              <a:buNone/>
              <a:defRPr sz="1050">
                <a:solidFill>
                  <a:srgbClr val="888888"/>
                </a:solidFill>
              </a:defRPr>
            </a:lvl9pPr>
          </a:lstStyle>
          <a:p/>
        </p:txBody>
      </p:sp>
      <p:sp>
        <p:nvSpPr>
          <p:cNvPr id="630" name="Google Shape;630;p101"/>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01"/>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2" name="Google Shape;632;p101"/>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3" name="Shape 633"/>
        <p:cNvGrpSpPr/>
        <p:nvPr/>
      </p:nvGrpSpPr>
      <p:grpSpPr>
        <a:xfrm>
          <a:off x="0" y="0"/>
          <a:ext cx="0" cy="0"/>
          <a:chOff x="0" y="0"/>
          <a:chExt cx="0" cy="0"/>
        </a:xfrm>
      </p:grpSpPr>
      <p:sp>
        <p:nvSpPr>
          <p:cNvPr id="634" name="Google Shape;634;p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5" name="Google Shape;635;p102"/>
          <p:cNvSpPr txBox="1"/>
          <p:nvPr>
            <p:ph idx="1" type="body"/>
          </p:nvPr>
        </p:nvSpPr>
        <p:spPr>
          <a:xfrm>
            <a:off x="457200" y="1600204"/>
            <a:ext cx="4038600" cy="4525963"/>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636" name="Google Shape;636;p102"/>
          <p:cNvSpPr txBox="1"/>
          <p:nvPr>
            <p:ph idx="2" type="body"/>
          </p:nvPr>
        </p:nvSpPr>
        <p:spPr>
          <a:xfrm>
            <a:off x="4648200" y="1600204"/>
            <a:ext cx="4038600" cy="4525963"/>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637" name="Google Shape;637;p102"/>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02"/>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9" name="Google Shape;639;p102"/>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0" name="Shape 640"/>
        <p:cNvGrpSpPr/>
        <p:nvPr/>
      </p:nvGrpSpPr>
      <p:grpSpPr>
        <a:xfrm>
          <a:off x="0" y="0"/>
          <a:ext cx="0" cy="0"/>
          <a:chOff x="0" y="0"/>
          <a:chExt cx="0" cy="0"/>
        </a:xfrm>
      </p:grpSpPr>
      <p:sp>
        <p:nvSpPr>
          <p:cNvPr id="641" name="Google Shape;641;p1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2" name="Google Shape;642;p10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643" name="Google Shape;643;p10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644" name="Google Shape;644;p103"/>
          <p:cNvSpPr txBox="1"/>
          <p:nvPr>
            <p:ph idx="3" type="body"/>
          </p:nvPr>
        </p:nvSpPr>
        <p:spPr>
          <a:xfrm>
            <a:off x="4645027"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645" name="Google Shape;645;p103"/>
          <p:cNvSpPr txBox="1"/>
          <p:nvPr>
            <p:ph idx="4" type="body"/>
          </p:nvPr>
        </p:nvSpPr>
        <p:spPr>
          <a:xfrm>
            <a:off x="4645027" y="2174875"/>
            <a:ext cx="4041775" cy="3951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646" name="Google Shape;646;p103"/>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03"/>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8" name="Google Shape;648;p103"/>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9" name="Shape 649"/>
        <p:cNvGrpSpPr/>
        <p:nvPr/>
      </p:nvGrpSpPr>
      <p:grpSpPr>
        <a:xfrm>
          <a:off x="0" y="0"/>
          <a:ext cx="0" cy="0"/>
          <a:chOff x="0" y="0"/>
          <a:chExt cx="0" cy="0"/>
        </a:xfrm>
      </p:grpSpPr>
      <p:sp>
        <p:nvSpPr>
          <p:cNvPr id="650" name="Google Shape;650;p10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1" name="Google Shape;651;p104"/>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2" name="Google Shape;652;p104"/>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04"/>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4" name="Shape 654"/>
        <p:cNvGrpSpPr/>
        <p:nvPr/>
      </p:nvGrpSpPr>
      <p:grpSpPr>
        <a:xfrm>
          <a:off x="0" y="0"/>
          <a:ext cx="0" cy="0"/>
          <a:chOff x="0" y="0"/>
          <a:chExt cx="0" cy="0"/>
        </a:xfrm>
      </p:grpSpPr>
      <p:sp>
        <p:nvSpPr>
          <p:cNvPr id="655" name="Google Shape;655;p105"/>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6" name="Google Shape;656;p105"/>
          <p:cNvSpPr txBox="1"/>
          <p:nvPr>
            <p:ph idx="1" type="body"/>
          </p:nvPr>
        </p:nvSpPr>
        <p:spPr>
          <a:xfrm>
            <a:off x="3575050" y="273054"/>
            <a:ext cx="5111750" cy="585311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61950" lvl="1" marL="914400" algn="l">
              <a:spcBef>
                <a:spcPts val="420"/>
              </a:spcBef>
              <a:spcAft>
                <a:spcPts val="0"/>
              </a:spcAft>
              <a:buClr>
                <a:schemeClr val="dk1"/>
              </a:buClr>
              <a:buSzPts val="2100"/>
              <a:buChar char="–"/>
              <a:defRPr sz="2100"/>
            </a:lvl2pPr>
            <a:lvl3pPr indent="-342900" lvl="2" marL="1371600" algn="l">
              <a:spcBef>
                <a:spcPts val="36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657" name="Google Shape;657;p105"/>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658" name="Google Shape;658;p105"/>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9" name="Google Shape;659;p105"/>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105"/>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1" name="Shape 661"/>
        <p:cNvGrpSpPr/>
        <p:nvPr/>
      </p:nvGrpSpPr>
      <p:grpSpPr>
        <a:xfrm>
          <a:off x="0" y="0"/>
          <a:ext cx="0" cy="0"/>
          <a:chOff x="0" y="0"/>
          <a:chExt cx="0" cy="0"/>
        </a:xfrm>
      </p:grpSpPr>
      <p:sp>
        <p:nvSpPr>
          <p:cNvPr id="662" name="Google Shape;662;p10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3" name="Google Shape;663;p106"/>
          <p:cNvSpPr/>
          <p:nvPr>
            <p:ph idx="2" type="pic"/>
          </p:nvPr>
        </p:nvSpPr>
        <p:spPr>
          <a:xfrm>
            <a:off x="1792288" y="612775"/>
            <a:ext cx="5486400" cy="4114800"/>
          </a:xfrm>
          <a:prstGeom prst="rect">
            <a:avLst/>
          </a:prstGeom>
          <a:noFill/>
          <a:ln>
            <a:noFill/>
          </a:ln>
        </p:spPr>
      </p:sp>
      <p:sp>
        <p:nvSpPr>
          <p:cNvPr id="664" name="Google Shape;664;p10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665" name="Google Shape;665;p106"/>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106"/>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06"/>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8" name="Shape 668"/>
        <p:cNvGrpSpPr/>
        <p:nvPr/>
      </p:nvGrpSpPr>
      <p:grpSpPr>
        <a:xfrm>
          <a:off x="0" y="0"/>
          <a:ext cx="0" cy="0"/>
          <a:chOff x="0" y="0"/>
          <a:chExt cx="0" cy="0"/>
        </a:xfrm>
      </p:grpSpPr>
      <p:sp>
        <p:nvSpPr>
          <p:cNvPr id="669" name="Google Shape;669;p1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07"/>
          <p:cNvSpPr txBox="1"/>
          <p:nvPr>
            <p:ph idx="1" type="body"/>
          </p:nvPr>
        </p:nvSpPr>
        <p:spPr>
          <a:xfrm rot="5400000">
            <a:off x="2309019" y="-251615"/>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1" name="Google Shape;671;p107"/>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107"/>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107"/>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4" name="Shape 674"/>
        <p:cNvGrpSpPr/>
        <p:nvPr/>
      </p:nvGrpSpPr>
      <p:grpSpPr>
        <a:xfrm>
          <a:off x="0" y="0"/>
          <a:ext cx="0" cy="0"/>
          <a:chOff x="0" y="0"/>
          <a:chExt cx="0" cy="0"/>
        </a:xfrm>
      </p:grpSpPr>
      <p:sp>
        <p:nvSpPr>
          <p:cNvPr id="675" name="Google Shape;675;p108"/>
          <p:cNvSpPr txBox="1"/>
          <p:nvPr>
            <p:ph type="title"/>
          </p:nvPr>
        </p:nvSpPr>
        <p:spPr>
          <a:xfrm rot="5400000">
            <a:off x="4732338" y="2171705"/>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6" name="Google Shape;676;p108"/>
          <p:cNvSpPr txBox="1"/>
          <p:nvPr>
            <p:ph idx="1" type="body"/>
          </p:nvPr>
        </p:nvSpPr>
        <p:spPr>
          <a:xfrm rot="5400000">
            <a:off x="541338" y="190504"/>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7" name="Google Shape;677;p108"/>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8" name="Google Shape;678;p108"/>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9" name="Google Shape;679;p108"/>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2" Type="http://schemas.openxmlformats.org/officeDocument/2006/relationships/theme" Target="../theme/theme9.xml"/><Relationship Id="rId9" Type="http://schemas.openxmlformats.org/officeDocument/2006/relationships/slideLayout" Target="../slideLayouts/slideLayout108.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7.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6.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5.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2" Type="http://schemas.openxmlformats.org/officeDocument/2006/relationships/theme" Target="../theme/theme10.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2" Type="http://schemas.openxmlformats.org/officeDocument/2006/relationships/theme" Target="../theme/theme4.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2" Type="http://schemas.openxmlformats.org/officeDocument/2006/relationships/theme" Target="../theme/theme8.xml"/><Relationship Id="rId9" Type="http://schemas.openxmlformats.org/officeDocument/2006/relationships/slideLayout" Target="../slideLayouts/slideLayout86.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2" Type="http://schemas.openxmlformats.org/officeDocument/2006/relationships/theme" Target="../theme/theme11.xml"/><Relationship Id="rId9" Type="http://schemas.openxmlformats.org/officeDocument/2006/relationships/slideLayout" Target="../slideLayouts/slideLayout97.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0" name="Shape 680"/>
        <p:cNvGrpSpPr/>
        <p:nvPr/>
      </p:nvGrpSpPr>
      <p:grpSpPr>
        <a:xfrm>
          <a:off x="0" y="0"/>
          <a:ext cx="0" cy="0"/>
          <a:chOff x="0" y="0"/>
          <a:chExt cx="0" cy="0"/>
        </a:xfrm>
      </p:grpSpPr>
      <p:sp>
        <p:nvSpPr>
          <p:cNvPr id="681" name="Google Shape;681;p10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2" name="Google Shape;682;p10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3" name="Google Shape;683;p10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4" name="Google Shape;684;p10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5" name="Google Shape;685;p10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8" name="Google Shape;15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37"/>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33" name="Google Shape;233;p37"/>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4" name="Google Shape;234;p37"/>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5" name="Google Shape;235;p37"/>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7" name="Google Shape;307;p49"/>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08" name="Google Shape;308;p49"/>
          <p:cNvSpPr txBox="1"/>
          <p:nvPr>
            <p:ph idx="10" type="dt"/>
          </p:nvPr>
        </p:nvSpPr>
        <p:spPr>
          <a:xfrm>
            <a:off x="457200" y="6356362"/>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9" name="Google Shape;309;p49"/>
          <p:cNvSpPr txBox="1"/>
          <p:nvPr>
            <p:ph idx="11" type="ftr"/>
          </p:nvPr>
        </p:nvSpPr>
        <p:spPr>
          <a:xfrm>
            <a:off x="3124200" y="6356362"/>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0" name="Google Shape;310;p49"/>
          <p:cNvSpPr txBox="1"/>
          <p:nvPr>
            <p:ph idx="12" type="sldNum"/>
          </p:nvPr>
        </p:nvSpPr>
        <p:spPr>
          <a:xfrm>
            <a:off x="6553200" y="635636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2" name="Google Shape;382;p61"/>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3" name="Google Shape;383;p61"/>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4" name="Google Shape;384;p61"/>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5" name="Google Shape;385;p61"/>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5" name="Shape 455"/>
        <p:cNvGrpSpPr/>
        <p:nvPr/>
      </p:nvGrpSpPr>
      <p:grpSpPr>
        <a:xfrm>
          <a:off x="0" y="0"/>
          <a:ext cx="0" cy="0"/>
          <a:chOff x="0" y="0"/>
          <a:chExt cx="0" cy="0"/>
        </a:xfrm>
      </p:grpSpPr>
      <p:sp>
        <p:nvSpPr>
          <p:cNvPr id="456" name="Google Shape;456;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7" name="Google Shape;457;p73"/>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8" name="Google Shape;458;p73"/>
          <p:cNvSpPr txBox="1"/>
          <p:nvPr>
            <p:ph idx="10" type="dt"/>
          </p:nvPr>
        </p:nvSpPr>
        <p:spPr>
          <a:xfrm>
            <a:off x="457200" y="6356352"/>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9" name="Google Shape;459;p73"/>
          <p:cNvSpPr txBox="1"/>
          <p:nvPr>
            <p:ph idx="11" type="ftr"/>
          </p:nvPr>
        </p:nvSpPr>
        <p:spPr>
          <a:xfrm>
            <a:off x="3124200" y="6356352"/>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0" name="Google Shape;460;p7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0" name="Shape 530"/>
        <p:cNvGrpSpPr/>
        <p:nvPr/>
      </p:nvGrpSpPr>
      <p:grpSpPr>
        <a:xfrm>
          <a:off x="0" y="0"/>
          <a:ext cx="0" cy="0"/>
          <a:chOff x="0" y="0"/>
          <a:chExt cx="0" cy="0"/>
        </a:xfrm>
      </p:grpSpPr>
      <p:sp>
        <p:nvSpPr>
          <p:cNvPr id="531" name="Google Shape;531;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2" name="Google Shape;532;p85"/>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3" name="Google Shape;533;p85"/>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4" name="Google Shape;534;p85"/>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5" name="Google Shape;535;p85"/>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5" name="Shape 605"/>
        <p:cNvGrpSpPr/>
        <p:nvPr/>
      </p:nvGrpSpPr>
      <p:grpSpPr>
        <a:xfrm>
          <a:off x="0" y="0"/>
          <a:ext cx="0" cy="0"/>
          <a:chOff x="0" y="0"/>
          <a:chExt cx="0" cy="0"/>
        </a:xfrm>
      </p:grpSpPr>
      <p:sp>
        <p:nvSpPr>
          <p:cNvPr id="606" name="Google Shape;606;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7" name="Google Shape;607;p97"/>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608" name="Google Shape;608;p97"/>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9" name="Google Shape;609;p97"/>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0" name="Google Shape;610;p97"/>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hyperlink" Target="https://www.youtube.com/watch?v=yZ1Fd_SPC18&amp;t=113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21"/>
          <p:cNvSpPr txBox="1"/>
          <p:nvPr>
            <p:ph type="ctrTitle"/>
          </p:nvPr>
        </p:nvSpPr>
        <p:spPr>
          <a:xfrm>
            <a:off x="179512" y="331532"/>
            <a:ext cx="8640960" cy="14700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2800"/>
              <a:buFont typeface="Calibri"/>
              <a:buNone/>
            </a:pPr>
            <a:r>
              <a:rPr lang="en-GB" sz="2800">
                <a:solidFill>
                  <a:srgbClr val="FF0000"/>
                </a:solidFill>
              </a:rPr>
              <a:t>Learning intentions:</a:t>
            </a:r>
            <a:br>
              <a:rPr lang="en-GB" sz="2800">
                <a:solidFill>
                  <a:srgbClr val="FF0000"/>
                </a:solidFill>
              </a:rPr>
            </a:br>
            <a:r>
              <a:rPr lang="en-GB" sz="2800"/>
              <a:t>Today we are learning about beliefs about God and focusing on God the creator. </a:t>
            </a:r>
            <a:endParaRPr sz="2800"/>
          </a:p>
        </p:txBody>
      </p:sp>
      <p:sp>
        <p:nvSpPr>
          <p:cNvPr id="760" name="Google Shape;760;p121"/>
          <p:cNvSpPr txBox="1"/>
          <p:nvPr>
            <p:ph idx="1" type="subTitle"/>
          </p:nvPr>
        </p:nvSpPr>
        <p:spPr>
          <a:xfrm>
            <a:off x="107504" y="2398262"/>
            <a:ext cx="8784976" cy="2736304"/>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Clr>
                <a:srgbClr val="FF0000"/>
              </a:buClr>
              <a:buSzPct val="100000"/>
              <a:buNone/>
            </a:pPr>
            <a:r>
              <a:rPr lang="en-GB" sz="11200">
                <a:solidFill>
                  <a:srgbClr val="FF0000"/>
                </a:solidFill>
              </a:rPr>
              <a:t>Success criteria:</a:t>
            </a:r>
            <a:endParaRPr/>
          </a:p>
          <a:p>
            <a:pPr indent="0" lvl="0" marL="0" rtl="0" algn="l">
              <a:spcBef>
                <a:spcPts val="560"/>
              </a:spcBef>
              <a:spcAft>
                <a:spcPts val="0"/>
              </a:spcAft>
              <a:buClr>
                <a:schemeClr val="dk1"/>
              </a:buClr>
              <a:buSzPct val="100000"/>
              <a:buNone/>
            </a:pPr>
            <a:r>
              <a:rPr lang="en-GB" sz="11200">
                <a:solidFill>
                  <a:schemeClr val="dk1"/>
                </a:solidFill>
              </a:rPr>
              <a:t>By the end of the lesson I will be able to:</a:t>
            </a:r>
            <a:endParaRPr/>
          </a:p>
          <a:p>
            <a:pPr indent="0" lvl="0" marL="0" rtl="0" algn="l">
              <a:spcBef>
                <a:spcPts val="560"/>
              </a:spcBef>
              <a:spcAft>
                <a:spcPts val="0"/>
              </a:spcAft>
              <a:buClr>
                <a:schemeClr val="dk1"/>
              </a:buClr>
              <a:buSzPct val="100000"/>
              <a:buNone/>
            </a:pPr>
            <a:r>
              <a:rPr lang="en-GB" sz="11200">
                <a:solidFill>
                  <a:schemeClr val="dk1"/>
                </a:solidFill>
              </a:rPr>
              <a:t>. Be clear about the Omni’s. </a:t>
            </a:r>
            <a:endParaRPr sz="11200">
              <a:solidFill>
                <a:schemeClr val="dk1"/>
              </a:solidFill>
            </a:endParaRPr>
          </a:p>
          <a:p>
            <a:pPr indent="0" lvl="0" marL="0" rtl="0" algn="l">
              <a:spcBef>
                <a:spcPts val="560"/>
              </a:spcBef>
              <a:spcAft>
                <a:spcPts val="0"/>
              </a:spcAft>
              <a:buClr>
                <a:schemeClr val="dk1"/>
              </a:buClr>
              <a:buSzPct val="100000"/>
              <a:buNone/>
            </a:pPr>
            <a:r>
              <a:rPr lang="en-GB" sz="11200">
                <a:solidFill>
                  <a:schemeClr val="dk1"/>
                </a:solidFill>
              </a:rPr>
              <a:t>. Understand the story of creation according to Judaism.</a:t>
            </a:r>
            <a:endParaRPr sz="11200">
              <a:solidFill>
                <a:schemeClr val="dk1"/>
              </a:solidFill>
            </a:endParaRPr>
          </a:p>
          <a:p>
            <a:pPr indent="0" lvl="0" marL="0" rtl="0" algn="l">
              <a:spcBef>
                <a:spcPts val="560"/>
              </a:spcBef>
              <a:spcAft>
                <a:spcPts val="0"/>
              </a:spcAft>
              <a:buClr>
                <a:schemeClr val="dk1"/>
              </a:buClr>
              <a:buSzPct val="100000"/>
              <a:buNone/>
            </a:pPr>
            <a:r>
              <a:rPr lang="en-GB" sz="11200">
                <a:solidFill>
                  <a:schemeClr val="dk1"/>
                </a:solidFill>
              </a:rPr>
              <a:t>. Know the order of that creation.</a:t>
            </a:r>
            <a:endParaRPr sz="11200">
              <a:solidFill>
                <a:schemeClr val="dk1"/>
              </a:solidFill>
            </a:endParaRPr>
          </a:p>
        </p:txBody>
      </p:sp>
      <p:pic>
        <p:nvPicPr>
          <p:cNvPr id="761" name="Google Shape;761;p121"/>
          <p:cNvPicPr preferRelativeResize="0"/>
          <p:nvPr/>
        </p:nvPicPr>
        <p:blipFill rotWithShape="1">
          <a:blip r:embed="rId3">
            <a:alphaModFix/>
          </a:blip>
          <a:srcRect b="0" l="0" r="0" t="0"/>
          <a:stretch/>
        </p:blipFill>
        <p:spPr>
          <a:xfrm>
            <a:off x="5940152" y="4653136"/>
            <a:ext cx="1733550" cy="1752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1"/>
                                        </p:tgtEl>
                                        <p:attrNameLst>
                                          <p:attrName>style.visibility</p:attrName>
                                        </p:attrNameLst>
                                      </p:cBhvr>
                                      <p:to>
                                        <p:strVal val="visible"/>
                                      </p:to>
                                    </p:set>
                                    <p:anim calcmode="lin" valueType="num">
                                      <p:cBhvr additive="base">
                                        <p:cTn dur="500"/>
                                        <p:tgtEl>
                                          <p:spTgt spid="761"/>
                                        </p:tgtEl>
                                        <p:attrNameLst>
                                          <p:attrName>ppt_w</p:attrName>
                                        </p:attrNameLst>
                                      </p:cBhvr>
                                      <p:tavLst>
                                        <p:tav fmla="" tm="0">
                                          <p:val>
                                            <p:strVal val="0"/>
                                          </p:val>
                                        </p:tav>
                                        <p:tav fmla="" tm="100000">
                                          <p:val>
                                            <p:strVal val="#ppt_w"/>
                                          </p:val>
                                        </p:tav>
                                      </p:tavLst>
                                    </p:anim>
                                    <p:anim calcmode="lin" valueType="num">
                                      <p:cBhvr additive="base">
                                        <p:cTn dur="500"/>
                                        <p:tgtEl>
                                          <p:spTgt spid="76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30"/>
          <p:cNvSpPr txBox="1"/>
          <p:nvPr/>
        </p:nvSpPr>
        <p:spPr>
          <a:xfrm>
            <a:off x="401392" y="307178"/>
            <a:ext cx="8352928"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rgbClr val="000000"/>
                </a:solidFill>
                <a:latin typeface="Calibri"/>
                <a:ea typeface="Calibri"/>
                <a:cs typeface="Calibri"/>
                <a:sym typeface="Calibri"/>
              </a:rPr>
              <a:t>The creation story is the found in the first book of the Torah: Genesis.</a:t>
            </a:r>
            <a:endParaRPr/>
          </a:p>
          <a:p>
            <a:pPr indent="0" lvl="0" marL="0" marR="0" rtl="0" algn="ctr">
              <a:spcBef>
                <a:spcPts val="0"/>
              </a:spcBef>
              <a:spcAft>
                <a:spcPts val="0"/>
              </a:spcAft>
              <a:buNone/>
            </a:pPr>
            <a:r>
              <a:t/>
            </a:r>
            <a:endParaRPr sz="3200">
              <a:solidFill>
                <a:srgbClr val="000000"/>
              </a:solidFill>
              <a:latin typeface="Calibri"/>
              <a:ea typeface="Calibri"/>
              <a:cs typeface="Calibri"/>
              <a:sym typeface="Calibri"/>
            </a:endParaRPr>
          </a:p>
          <a:p>
            <a:pPr indent="0" lvl="0" marL="0" marR="0" rtl="0" algn="ctr">
              <a:spcBef>
                <a:spcPts val="0"/>
              </a:spcBef>
              <a:spcAft>
                <a:spcPts val="0"/>
              </a:spcAft>
              <a:buNone/>
            </a:pPr>
            <a:r>
              <a:rPr lang="en-GB" sz="3200">
                <a:solidFill>
                  <a:srgbClr val="000000"/>
                </a:solidFill>
                <a:latin typeface="Calibri"/>
                <a:ea typeface="Calibri"/>
                <a:cs typeface="Calibri"/>
                <a:sym typeface="Calibri"/>
              </a:rPr>
              <a:t>Lets read it together. </a:t>
            </a:r>
            <a:endParaRPr/>
          </a:p>
        </p:txBody>
      </p:sp>
      <p:pic>
        <p:nvPicPr>
          <p:cNvPr id="825" name="Google Shape;825;p130"/>
          <p:cNvPicPr preferRelativeResize="0"/>
          <p:nvPr/>
        </p:nvPicPr>
        <p:blipFill rotWithShape="1">
          <a:blip r:embed="rId3">
            <a:alphaModFix/>
          </a:blip>
          <a:srcRect b="0" l="0" r="0" t="0"/>
          <a:stretch/>
        </p:blipFill>
        <p:spPr>
          <a:xfrm>
            <a:off x="2136591" y="2369281"/>
            <a:ext cx="4882529" cy="3773304"/>
          </a:xfrm>
          <a:prstGeom prst="rect">
            <a:avLst/>
          </a:prstGeom>
          <a:noFill/>
          <a:ln>
            <a:noFill/>
          </a:ln>
        </p:spPr>
      </p:pic>
      <p:sp>
        <p:nvSpPr>
          <p:cNvPr id="826" name="Google Shape;826;p130"/>
          <p:cNvSpPr/>
          <p:nvPr/>
        </p:nvSpPr>
        <p:spPr>
          <a:xfrm>
            <a:off x="1582799" y="6211669"/>
            <a:ext cx="661772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u="sng">
                <a:solidFill>
                  <a:schemeClr val="hlink"/>
                </a:solidFill>
                <a:latin typeface="Calibri"/>
                <a:ea typeface="Calibri"/>
                <a:cs typeface="Calibri"/>
                <a:sym typeface="Calibri"/>
                <a:hlinkClick r:id="rId4"/>
              </a:rPr>
              <a:t>https://www.youtube.com/watch?v=yZ1Fd_SPC18&amp;t=113s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31"/>
          <p:cNvSpPr txBox="1"/>
          <p:nvPr/>
        </p:nvSpPr>
        <p:spPr>
          <a:xfrm>
            <a:off x="179512" y="260648"/>
            <a:ext cx="8712968" cy="21544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rgbClr val="FF0000"/>
                </a:solidFill>
                <a:latin typeface="Calibri"/>
                <a:ea typeface="Calibri"/>
                <a:cs typeface="Calibri"/>
                <a:sym typeface="Calibri"/>
              </a:rPr>
              <a:t>Task:</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Read through the creation story again and take note of what happens on each day.</a:t>
            </a:r>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32" name="Google Shape;832;p131"/>
          <p:cNvPicPr preferRelativeResize="0"/>
          <p:nvPr/>
        </p:nvPicPr>
        <p:blipFill rotWithShape="1">
          <a:blip r:embed="rId3">
            <a:alphaModFix/>
          </a:blip>
          <a:srcRect b="0" l="0" r="0" t="0"/>
          <a:stretch/>
        </p:blipFill>
        <p:spPr>
          <a:xfrm>
            <a:off x="1763688" y="2613295"/>
            <a:ext cx="6007710" cy="39171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32"/>
          <p:cNvSpPr txBox="1"/>
          <p:nvPr>
            <p:ph type="title"/>
          </p:nvPr>
        </p:nvSpPr>
        <p:spPr>
          <a:xfrm>
            <a:off x="2822714" y="327646"/>
            <a:ext cx="4114800" cy="493988"/>
          </a:xfrm>
          <a:prstGeom prst="rect">
            <a:avLst/>
          </a:prstGeom>
          <a:solidFill>
            <a:srgbClr val="8CB3E3"/>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lang="en-GB" sz="3600">
                <a:solidFill>
                  <a:srgbClr val="FF0000"/>
                </a:solidFill>
              </a:rPr>
              <a:t>The Creation Story</a:t>
            </a:r>
            <a:endParaRPr/>
          </a:p>
        </p:txBody>
      </p:sp>
      <p:sp>
        <p:nvSpPr>
          <p:cNvPr id="838" name="Google Shape;838;p132"/>
          <p:cNvSpPr txBox="1"/>
          <p:nvPr>
            <p:ph idx="1" type="body"/>
          </p:nvPr>
        </p:nvSpPr>
        <p:spPr>
          <a:xfrm>
            <a:off x="457200" y="1166020"/>
            <a:ext cx="8229600" cy="4525963"/>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rgbClr val="FF0000"/>
              </a:buClr>
              <a:buSzPts val="2800"/>
              <a:buFont typeface="Calibri"/>
              <a:buAutoNum type="arabicPeriod"/>
            </a:pPr>
            <a:r>
              <a:rPr lang="en-GB" sz="2800">
                <a:solidFill>
                  <a:srgbClr val="FF0000"/>
                </a:solidFill>
              </a:rPr>
              <a:t>God created the Earth and divided the light from darkness.</a:t>
            </a:r>
            <a:endParaRPr/>
          </a:p>
          <a:p>
            <a:pPr indent="-514350" lvl="0" marL="514350" rtl="0" algn="l">
              <a:spcBef>
                <a:spcPts val="560"/>
              </a:spcBef>
              <a:spcAft>
                <a:spcPts val="0"/>
              </a:spcAft>
              <a:buClr>
                <a:srgbClr val="FF0000"/>
              </a:buClr>
              <a:buSzPts val="2800"/>
              <a:buFont typeface="Calibri"/>
              <a:buAutoNum type="arabicPeriod"/>
            </a:pPr>
            <a:r>
              <a:rPr lang="en-GB" sz="2800">
                <a:solidFill>
                  <a:srgbClr val="FF0000"/>
                </a:solidFill>
              </a:rPr>
              <a:t>God separated the sky and the oceans.</a:t>
            </a:r>
            <a:endParaRPr/>
          </a:p>
          <a:p>
            <a:pPr indent="-514350" lvl="0" marL="514350" rtl="0" algn="l">
              <a:spcBef>
                <a:spcPts val="560"/>
              </a:spcBef>
              <a:spcAft>
                <a:spcPts val="0"/>
              </a:spcAft>
              <a:buClr>
                <a:srgbClr val="FF0000"/>
              </a:buClr>
              <a:buSzPts val="2800"/>
              <a:buFont typeface="Calibri"/>
              <a:buAutoNum type="arabicPeriod"/>
            </a:pPr>
            <a:r>
              <a:rPr lang="en-GB" sz="2800">
                <a:solidFill>
                  <a:srgbClr val="FF0000"/>
                </a:solidFill>
              </a:rPr>
              <a:t>God created the land and plants.</a:t>
            </a:r>
            <a:endParaRPr/>
          </a:p>
          <a:p>
            <a:pPr indent="-514350" lvl="0" marL="514350" rtl="0" algn="l">
              <a:spcBef>
                <a:spcPts val="560"/>
              </a:spcBef>
              <a:spcAft>
                <a:spcPts val="0"/>
              </a:spcAft>
              <a:buClr>
                <a:srgbClr val="FF0000"/>
              </a:buClr>
              <a:buSzPts val="2800"/>
              <a:buFont typeface="Calibri"/>
              <a:buAutoNum type="arabicPeriod"/>
            </a:pPr>
            <a:r>
              <a:rPr lang="en-GB" sz="2800">
                <a:solidFill>
                  <a:srgbClr val="FF0000"/>
                </a:solidFill>
              </a:rPr>
              <a:t>God created the sun and the stars.</a:t>
            </a:r>
            <a:endParaRPr/>
          </a:p>
          <a:p>
            <a:pPr indent="-514350" lvl="0" marL="514350" rtl="0" algn="l">
              <a:spcBef>
                <a:spcPts val="560"/>
              </a:spcBef>
              <a:spcAft>
                <a:spcPts val="0"/>
              </a:spcAft>
              <a:buClr>
                <a:srgbClr val="FF0000"/>
              </a:buClr>
              <a:buSzPts val="2800"/>
              <a:buFont typeface="Calibri"/>
              <a:buAutoNum type="arabicPeriod"/>
            </a:pPr>
            <a:r>
              <a:rPr lang="en-GB" sz="2800">
                <a:solidFill>
                  <a:srgbClr val="FF0000"/>
                </a:solidFill>
              </a:rPr>
              <a:t>God created sea creatures and birds.</a:t>
            </a:r>
            <a:endParaRPr/>
          </a:p>
          <a:p>
            <a:pPr indent="-514350" lvl="0" marL="514350" rtl="0" algn="l">
              <a:spcBef>
                <a:spcPts val="560"/>
              </a:spcBef>
              <a:spcAft>
                <a:spcPts val="0"/>
              </a:spcAft>
              <a:buClr>
                <a:srgbClr val="FF0000"/>
              </a:buClr>
              <a:buSzPts val="2800"/>
              <a:buFont typeface="Calibri"/>
              <a:buAutoNum type="arabicPeriod"/>
            </a:pPr>
            <a:r>
              <a:rPr lang="en-GB" sz="2800">
                <a:solidFill>
                  <a:srgbClr val="FF0000"/>
                </a:solidFill>
              </a:rPr>
              <a:t>God created land animals and humans.  </a:t>
            </a:r>
            <a:endParaRPr/>
          </a:p>
          <a:p>
            <a:pPr indent="-514350" lvl="0" marL="514350" rtl="0" algn="l">
              <a:spcBef>
                <a:spcPts val="560"/>
              </a:spcBef>
              <a:spcAft>
                <a:spcPts val="0"/>
              </a:spcAft>
              <a:buClr>
                <a:srgbClr val="FF0000"/>
              </a:buClr>
              <a:buSzPts val="2800"/>
              <a:buFont typeface="Calibri"/>
              <a:buAutoNum type="arabicPeriod"/>
            </a:pPr>
            <a:r>
              <a:rPr lang="en-GB" sz="2800">
                <a:solidFill>
                  <a:srgbClr val="FF0000"/>
                </a:solidFill>
              </a:rPr>
              <a:t>God rested.</a:t>
            </a:r>
            <a:endParaRPr/>
          </a:p>
          <a:p>
            <a:pPr indent="-139700" lvl="0" marL="342900" rtl="0" algn="l">
              <a:spcBef>
                <a:spcPts val="640"/>
              </a:spcBef>
              <a:spcAft>
                <a:spcPts val="0"/>
              </a:spcAft>
              <a:buClr>
                <a:schemeClr val="dk1"/>
              </a:buClr>
              <a:buSzPts val="3200"/>
              <a:buNone/>
            </a:pPr>
            <a:r>
              <a:t/>
            </a:r>
            <a:endParaRPr/>
          </a:p>
        </p:txBody>
      </p:sp>
      <p:sp>
        <p:nvSpPr>
          <p:cNvPr id="839" name="Google Shape;839;p132"/>
          <p:cNvSpPr/>
          <p:nvPr/>
        </p:nvSpPr>
        <p:spPr>
          <a:xfrm>
            <a:off x="2782959" y="4528586"/>
            <a:ext cx="6175513" cy="2329414"/>
          </a:xfrm>
          <a:prstGeom prst="irregularSeal2">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rgbClr val="FFFFFF"/>
                </a:solidFill>
                <a:latin typeface="Calibri"/>
                <a:ea typeface="Calibri"/>
                <a:cs typeface="Calibri"/>
                <a:sym typeface="Calibri"/>
              </a:rPr>
              <a:t>What do you notice about the order?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133"/>
          <p:cNvSpPr txBox="1"/>
          <p:nvPr/>
        </p:nvSpPr>
        <p:spPr>
          <a:xfrm>
            <a:off x="1100621" y="908720"/>
            <a:ext cx="6840760"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800">
                <a:solidFill>
                  <a:srgbClr val="000000"/>
                </a:solidFill>
                <a:latin typeface="Calibri"/>
                <a:ea typeface="Calibri"/>
                <a:cs typeface="Calibri"/>
                <a:sym typeface="Calibri"/>
              </a:rPr>
              <a:t>Google classroom code:</a:t>
            </a:r>
            <a:endParaRPr/>
          </a:p>
          <a:p>
            <a:pPr indent="0" lvl="0" marL="0" marR="0" rtl="0" algn="ctr">
              <a:spcBef>
                <a:spcPts val="0"/>
              </a:spcBef>
              <a:spcAft>
                <a:spcPts val="0"/>
              </a:spcAft>
              <a:buNone/>
            </a:pPr>
            <a:r>
              <a:t/>
            </a:r>
            <a:endParaRPr sz="4800">
              <a:solidFill>
                <a:srgbClr val="000000"/>
              </a:solidFill>
              <a:latin typeface="Calibri"/>
              <a:ea typeface="Calibri"/>
              <a:cs typeface="Calibri"/>
              <a:sym typeface="Calibri"/>
            </a:endParaRPr>
          </a:p>
          <a:p>
            <a:pPr indent="0" lvl="0" marL="0" marR="0" rtl="0" algn="ctr">
              <a:spcBef>
                <a:spcPts val="0"/>
              </a:spcBef>
              <a:spcAft>
                <a:spcPts val="0"/>
              </a:spcAft>
              <a:buNone/>
            </a:pPr>
            <a:r>
              <a:rPr lang="en-GB" sz="4800">
                <a:solidFill>
                  <a:srgbClr val="000000"/>
                </a:solidFill>
                <a:latin typeface="Calibri"/>
                <a:ea typeface="Calibri"/>
                <a:cs typeface="Calibri"/>
                <a:sym typeface="Calibri"/>
              </a:rPr>
              <a:t> bdt6wuc</a:t>
            </a:r>
            <a:endParaRPr/>
          </a:p>
        </p:txBody>
      </p:sp>
      <p:pic>
        <p:nvPicPr>
          <p:cNvPr descr="Screen Clipping" id="845" name="Google Shape;845;p133"/>
          <p:cNvPicPr preferRelativeResize="0"/>
          <p:nvPr/>
        </p:nvPicPr>
        <p:blipFill rotWithShape="1">
          <a:blip r:embed="rId3">
            <a:alphaModFix/>
          </a:blip>
          <a:srcRect b="0" l="0" r="0" t="0"/>
          <a:stretch/>
        </p:blipFill>
        <p:spPr>
          <a:xfrm>
            <a:off x="2411760" y="3572001"/>
            <a:ext cx="4218482" cy="24830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34"/>
          <p:cNvSpPr/>
          <p:nvPr/>
        </p:nvSpPr>
        <p:spPr>
          <a:xfrm>
            <a:off x="323528" y="-5083"/>
            <a:ext cx="8418510" cy="65556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800">
                <a:solidFill>
                  <a:srgbClr val="000000"/>
                </a:solidFill>
                <a:latin typeface="Calibri"/>
                <a:ea typeface="Calibri"/>
                <a:cs typeface="Calibri"/>
                <a:sym typeface="Calibri"/>
              </a:rPr>
              <a:t>Judaism</a:t>
            </a:r>
            <a:endParaRPr/>
          </a:p>
          <a:p>
            <a:pPr indent="0" lvl="0" marL="0" marR="0" rtl="0" algn="ctr">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2800">
                <a:solidFill>
                  <a:srgbClr val="000000"/>
                </a:solidFill>
                <a:latin typeface="Calibri"/>
                <a:ea typeface="Calibri"/>
                <a:cs typeface="Calibri"/>
                <a:sym typeface="Calibri"/>
              </a:rPr>
              <a:t>Beliefs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beliefs about God</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nature of human beings: yetzer tov; yetzer harah; free will; suffering</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beliefs about Covenant</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judgement; the Messiah; the Messianic Age; Olam Ha’ba</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2800">
                <a:solidFill>
                  <a:srgbClr val="000000"/>
                </a:solidFill>
                <a:latin typeface="Calibri"/>
                <a:ea typeface="Calibri"/>
                <a:cs typeface="Calibri"/>
                <a:sym typeface="Calibri"/>
              </a:rPr>
              <a:t>Practices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living according to the Commandments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Rosh Hashanah; Yom Kippur</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worship: Shabbat; synagogue</a:t>
            </a:r>
            <a:endParaRPr/>
          </a:p>
        </p:txBody>
      </p:sp>
      <p:sp>
        <p:nvSpPr>
          <p:cNvPr id="851" name="Google Shape;851;p134"/>
          <p:cNvSpPr/>
          <p:nvPr/>
        </p:nvSpPr>
        <p:spPr>
          <a:xfrm>
            <a:off x="300514" y="1268760"/>
            <a:ext cx="3616812" cy="504056"/>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35"/>
          <p:cNvSpPr txBox="1"/>
          <p:nvPr/>
        </p:nvSpPr>
        <p:spPr>
          <a:xfrm>
            <a:off x="271956" y="1052736"/>
            <a:ext cx="865526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rgbClr val="FF0000"/>
                </a:solidFill>
                <a:latin typeface="Calibri"/>
                <a:ea typeface="Calibri"/>
                <a:cs typeface="Calibri"/>
                <a:sym typeface="Calibri"/>
              </a:rPr>
              <a:t>Task: On A3 or A4 paper create a story board explaining the creation story. </a:t>
            </a:r>
            <a:endParaRPr/>
          </a:p>
          <a:p>
            <a:pPr indent="0" lvl="0" marL="0" marR="0" rtl="0" algn="ctr">
              <a:spcBef>
                <a:spcPts val="0"/>
              </a:spcBef>
              <a:spcAft>
                <a:spcPts val="0"/>
              </a:spcAft>
              <a:buNone/>
            </a:pPr>
            <a:r>
              <a:rPr lang="en-GB" sz="2400">
                <a:solidFill>
                  <a:srgbClr val="000000"/>
                </a:solidFill>
                <a:latin typeface="Calibri"/>
                <a:ea typeface="Calibri"/>
                <a:cs typeface="Calibri"/>
                <a:sym typeface="Calibri"/>
              </a:rPr>
              <a:t>Genesis 1 v.1- 2 v.3</a:t>
            </a:r>
            <a:endParaRPr sz="1350">
              <a:solidFill>
                <a:srgbClr val="000000"/>
              </a:solidFill>
              <a:latin typeface="Calibri"/>
              <a:ea typeface="Calibri"/>
              <a:cs typeface="Calibri"/>
              <a:sym typeface="Calibri"/>
            </a:endParaRPr>
          </a:p>
        </p:txBody>
      </p:sp>
      <p:pic>
        <p:nvPicPr>
          <p:cNvPr id="857" name="Google Shape;857;p135"/>
          <p:cNvPicPr preferRelativeResize="0"/>
          <p:nvPr/>
        </p:nvPicPr>
        <p:blipFill rotWithShape="1">
          <a:blip r:embed="rId3">
            <a:alphaModFix/>
          </a:blip>
          <a:srcRect b="0" l="0" r="0" t="0"/>
          <a:stretch/>
        </p:blipFill>
        <p:spPr>
          <a:xfrm>
            <a:off x="399430" y="2688573"/>
            <a:ext cx="4029929" cy="2627573"/>
          </a:xfrm>
          <a:prstGeom prst="rect">
            <a:avLst/>
          </a:prstGeom>
          <a:noFill/>
          <a:ln>
            <a:noFill/>
          </a:ln>
        </p:spPr>
      </p:pic>
      <p:pic>
        <p:nvPicPr>
          <p:cNvPr id="858" name="Google Shape;858;p135"/>
          <p:cNvPicPr preferRelativeResize="0"/>
          <p:nvPr/>
        </p:nvPicPr>
        <p:blipFill rotWithShape="1">
          <a:blip r:embed="rId4">
            <a:alphaModFix/>
          </a:blip>
          <a:srcRect b="0" l="0" r="0" t="0"/>
          <a:stretch/>
        </p:blipFill>
        <p:spPr>
          <a:xfrm>
            <a:off x="4869256" y="2486168"/>
            <a:ext cx="3661897" cy="28299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36"/>
          <p:cNvSpPr/>
          <p:nvPr/>
        </p:nvSpPr>
        <p:spPr>
          <a:xfrm>
            <a:off x="5009322" y="201773"/>
            <a:ext cx="3955774" cy="2583670"/>
          </a:xfrm>
          <a:prstGeom prst="wedgeEllipseCallout">
            <a:avLst>
              <a:gd fmla="val -71522" name="adj1"/>
              <a:gd fmla="val 52500" name="adj2"/>
            </a:avLst>
          </a:prstGeom>
          <a:solidFill>
            <a:srgbClr val="BFBFB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rgbClr val="231F20"/>
                </a:solidFill>
                <a:latin typeface="Verdana"/>
                <a:ea typeface="Verdana"/>
                <a:cs typeface="Verdana"/>
                <a:sym typeface="Verdana"/>
              </a:rPr>
              <a:t>2. Jews take this as evidence that God gave humans </a:t>
            </a:r>
            <a:r>
              <a:rPr b="1" lang="en-GB" sz="1600">
                <a:solidFill>
                  <a:srgbClr val="231F20"/>
                </a:solidFill>
                <a:latin typeface="Verdana"/>
                <a:ea typeface="Verdana"/>
                <a:cs typeface="Verdana"/>
                <a:sym typeface="Verdana"/>
              </a:rPr>
              <a:t>dominion</a:t>
            </a:r>
            <a:r>
              <a:rPr lang="en-GB" sz="1600">
                <a:solidFill>
                  <a:srgbClr val="231F20"/>
                </a:solidFill>
                <a:latin typeface="Verdana"/>
                <a:ea typeface="Verdana"/>
                <a:cs typeface="Verdana"/>
                <a:sym typeface="Verdana"/>
              </a:rPr>
              <a:t> over his creation, meaning that humans have a special responsibility to lead creation and look after the earth.</a:t>
            </a:r>
            <a:endParaRPr sz="1600">
              <a:solidFill>
                <a:srgbClr val="FFFFFF"/>
              </a:solidFill>
              <a:latin typeface="Verdana"/>
              <a:ea typeface="Verdana"/>
              <a:cs typeface="Verdana"/>
              <a:sym typeface="Verdana"/>
            </a:endParaRPr>
          </a:p>
        </p:txBody>
      </p:sp>
      <p:sp>
        <p:nvSpPr>
          <p:cNvPr id="864" name="Google Shape;864;p136"/>
          <p:cNvSpPr/>
          <p:nvPr/>
        </p:nvSpPr>
        <p:spPr>
          <a:xfrm>
            <a:off x="165275" y="1065972"/>
            <a:ext cx="2816464" cy="1719470"/>
          </a:xfrm>
          <a:prstGeom prst="wedgeRoundRectCallout">
            <a:avLst>
              <a:gd fmla="val 109645" name="adj1"/>
              <a:gd fmla="val 13038" name="adj2"/>
              <a:gd fmla="val 16667" name="adj3"/>
            </a:avLst>
          </a:prstGeom>
          <a:solidFill>
            <a:srgbClr val="FFCC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600">
                <a:solidFill>
                  <a:srgbClr val="272727"/>
                </a:solidFill>
                <a:latin typeface="Arial"/>
                <a:ea typeface="Arial"/>
                <a:cs typeface="Arial"/>
                <a:sym typeface="Arial"/>
              </a:rPr>
              <a:t>1. The story opens with the creation narrative. We discover the universe as a place of order and goodness, the result of a single creative will.</a:t>
            </a:r>
            <a:endParaRPr sz="1600">
              <a:solidFill>
                <a:srgbClr val="000000"/>
              </a:solidFill>
              <a:latin typeface="Arial"/>
              <a:ea typeface="Arial"/>
              <a:cs typeface="Arial"/>
              <a:sym typeface="Arial"/>
            </a:endParaRPr>
          </a:p>
        </p:txBody>
      </p:sp>
      <p:sp>
        <p:nvSpPr>
          <p:cNvPr id="865" name="Google Shape;865;p136"/>
          <p:cNvSpPr/>
          <p:nvPr/>
        </p:nvSpPr>
        <p:spPr>
          <a:xfrm>
            <a:off x="0" y="2864885"/>
            <a:ext cx="4572000" cy="3458603"/>
          </a:xfrm>
          <a:prstGeom prst="wedgeEllipseCallout">
            <a:avLst>
              <a:gd fmla="val -42294" name="adj1"/>
              <a:gd fmla="val 54678" name="adj2"/>
            </a:avLst>
          </a:prstGeom>
          <a:solidFill>
            <a:srgbClr val="EF1D86"/>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rgbClr val="000000"/>
                </a:solidFill>
                <a:latin typeface="Arial"/>
                <a:ea typeface="Arial"/>
                <a:cs typeface="Arial"/>
                <a:sym typeface="Arial"/>
              </a:rPr>
              <a:t>3. We may be, like the first human, “dust of the earth,” but there is within us the “breath of God.” We are shaped by our environment, but we can also shape our environment as well. We are created, but also creative. To a degree shared by no other life form known to us, we can choose how to act and how to react.</a:t>
            </a:r>
            <a:endParaRPr/>
          </a:p>
        </p:txBody>
      </p:sp>
      <p:sp>
        <p:nvSpPr>
          <p:cNvPr id="866" name="Google Shape;866;p136"/>
          <p:cNvSpPr/>
          <p:nvPr/>
        </p:nvSpPr>
        <p:spPr>
          <a:xfrm>
            <a:off x="4572000" y="3056709"/>
            <a:ext cx="4393096" cy="3043645"/>
          </a:xfrm>
          <a:prstGeom prst="wedgeRoundRectCallout">
            <a:avLst>
              <a:gd fmla="val -16725" name="adj1"/>
              <a:gd fmla="val 62980" name="adj2"/>
              <a:gd fmla="val 16667" name="adj3"/>
            </a:avLst>
          </a:prstGeom>
          <a:solidFill>
            <a:srgbClr val="34D88A"/>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600">
                <a:solidFill>
                  <a:srgbClr val="231F20"/>
                </a:solidFill>
                <a:latin typeface="Jim Nightshade"/>
                <a:ea typeface="Jim Nightshade"/>
                <a:cs typeface="Jim Nightshade"/>
                <a:sym typeface="Jim Nightshade"/>
              </a:rPr>
              <a:t>4. Some </a:t>
            </a:r>
            <a:r>
              <a:rPr b="1" lang="en-GB" sz="1600">
                <a:solidFill>
                  <a:srgbClr val="231F20"/>
                </a:solidFill>
                <a:latin typeface="Jim Nightshade"/>
                <a:ea typeface="Jim Nightshade"/>
                <a:cs typeface="Jim Nightshade"/>
                <a:sym typeface="Jim Nightshade"/>
              </a:rPr>
              <a:t>Jews</a:t>
            </a:r>
            <a:r>
              <a:rPr lang="en-GB" sz="1600">
                <a:solidFill>
                  <a:srgbClr val="231F20"/>
                </a:solidFill>
                <a:latin typeface="Jim Nightshade"/>
                <a:ea typeface="Jim Nightshade"/>
                <a:cs typeface="Jim Nightshade"/>
                <a:sym typeface="Jim Nightshade"/>
              </a:rPr>
              <a:t>, read the creation story in Genesis literally, which means that they believe that God created the world and everything exactly as the story describes. </a:t>
            </a:r>
            <a:endParaRPr/>
          </a:p>
          <a:p>
            <a:pPr indent="0" lvl="0" marL="0" marR="0" rtl="0" algn="l">
              <a:spcBef>
                <a:spcPts val="0"/>
              </a:spcBef>
              <a:spcAft>
                <a:spcPts val="0"/>
              </a:spcAft>
              <a:buNone/>
            </a:pPr>
            <a:r>
              <a:rPr lang="en-GB" sz="1600">
                <a:solidFill>
                  <a:srgbClr val="231F20"/>
                </a:solidFill>
                <a:latin typeface="Jim Nightshade"/>
                <a:ea typeface="Jim Nightshade"/>
                <a:cs typeface="Jim Nightshade"/>
                <a:sym typeface="Jim Nightshade"/>
              </a:rPr>
              <a:t>Other Jews see the account in Genesis as an </a:t>
            </a:r>
            <a:r>
              <a:rPr b="1" lang="en-GB" sz="1600">
                <a:solidFill>
                  <a:srgbClr val="231F20"/>
                </a:solidFill>
                <a:latin typeface="Jim Nightshade"/>
                <a:ea typeface="Jim Nightshade"/>
                <a:cs typeface="Jim Nightshade"/>
                <a:sym typeface="Jim Nightshade"/>
              </a:rPr>
              <a:t>allegory</a:t>
            </a:r>
            <a:r>
              <a:rPr lang="en-GB" sz="1600">
                <a:solidFill>
                  <a:srgbClr val="231F20"/>
                </a:solidFill>
                <a:latin typeface="Jim Nightshade"/>
                <a:ea typeface="Jim Nightshade"/>
                <a:cs typeface="Jim Nightshade"/>
                <a:sym typeface="Jim Nightshade"/>
              </a:rPr>
              <a:t>. This means that they do not believe that the world was created exactly as Genesis describes, but instead take important meaning from the story that God created the world and gave human beings a special role within it. </a:t>
            </a:r>
            <a:endParaRPr sz="1600">
              <a:solidFill>
                <a:srgbClr val="000000"/>
              </a:solidFill>
              <a:latin typeface="Jim Nightshade"/>
              <a:ea typeface="Jim Nightshade"/>
              <a:cs typeface="Jim Nightshade"/>
              <a:sym typeface="Jim Nightshade"/>
            </a:endParaRPr>
          </a:p>
        </p:txBody>
      </p:sp>
      <p:sp>
        <p:nvSpPr>
          <p:cNvPr id="867" name="Google Shape;867;p136"/>
          <p:cNvSpPr txBox="1"/>
          <p:nvPr/>
        </p:nvSpPr>
        <p:spPr>
          <a:xfrm>
            <a:off x="2981739" y="201772"/>
            <a:ext cx="2027583" cy="92333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Lets hear from a few people about these ideas.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3"/>
                                        </p:tgtEl>
                                        <p:attrNameLst>
                                          <p:attrName>style.visibility</p:attrName>
                                        </p:attrNameLst>
                                      </p:cBhvr>
                                      <p:to>
                                        <p:strVal val="visible"/>
                                      </p:to>
                                    </p:set>
                                    <p:anim calcmode="lin" valueType="num">
                                      <p:cBhvr additive="base">
                                        <p:cTn dur="500"/>
                                        <p:tgtEl>
                                          <p:spTgt spid="8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2000"/>
                                        <p:tgtEl>
                                          <p:spTgt spid="8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pic>
        <p:nvPicPr>
          <p:cNvPr descr="A screenshot of a cell phone&#10;&#10;Description automatically generated" id="872" name="Google Shape;872;p137"/>
          <p:cNvPicPr preferRelativeResize="0"/>
          <p:nvPr/>
        </p:nvPicPr>
        <p:blipFill rotWithShape="1">
          <a:blip r:embed="rId3">
            <a:alphaModFix/>
          </a:blip>
          <a:srcRect b="0" l="0" r="0" t="0"/>
          <a:stretch/>
        </p:blipFill>
        <p:spPr>
          <a:xfrm>
            <a:off x="1113183" y="2219848"/>
            <a:ext cx="2803700" cy="3165469"/>
          </a:xfrm>
          <a:prstGeom prst="rect">
            <a:avLst/>
          </a:prstGeom>
          <a:noFill/>
          <a:ln cap="flat" cmpd="sng" w="19050">
            <a:solidFill>
              <a:schemeClr val="dk1"/>
            </a:solidFill>
            <a:prstDash val="solid"/>
            <a:round/>
            <a:headEnd len="sm" w="sm" type="none"/>
            <a:tailEnd len="sm" w="sm" type="none"/>
          </a:ln>
        </p:spPr>
      </p:pic>
      <p:pic>
        <p:nvPicPr>
          <p:cNvPr descr="A screenshot of a cell phone&#10;&#10;Description automatically generated" id="873" name="Google Shape;873;p137"/>
          <p:cNvPicPr preferRelativeResize="0"/>
          <p:nvPr/>
        </p:nvPicPr>
        <p:blipFill rotWithShape="1">
          <a:blip r:embed="rId4">
            <a:alphaModFix/>
          </a:blip>
          <a:srcRect b="0" l="0" r="0" t="0"/>
          <a:stretch/>
        </p:blipFill>
        <p:spPr>
          <a:xfrm>
            <a:off x="4331112" y="2302185"/>
            <a:ext cx="3093419" cy="3000794"/>
          </a:xfrm>
          <a:prstGeom prst="rect">
            <a:avLst/>
          </a:prstGeom>
          <a:noFill/>
          <a:ln cap="flat" cmpd="sng" w="9525">
            <a:solidFill>
              <a:schemeClr val="dk1"/>
            </a:solidFill>
            <a:prstDash val="solid"/>
            <a:round/>
            <a:headEnd len="sm" w="sm" type="none"/>
            <a:tailEnd len="sm" w="sm" type="none"/>
          </a:ln>
        </p:spPr>
      </p:pic>
      <p:sp>
        <p:nvSpPr>
          <p:cNvPr id="874" name="Google Shape;874;p137"/>
          <p:cNvSpPr/>
          <p:nvPr/>
        </p:nvSpPr>
        <p:spPr>
          <a:xfrm>
            <a:off x="268356" y="1020902"/>
            <a:ext cx="8679701"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800">
                <a:solidFill>
                  <a:srgbClr val="000000"/>
                </a:solidFill>
                <a:latin typeface="Calibri"/>
                <a:ea typeface="Calibri"/>
                <a:cs typeface="Calibri"/>
                <a:sym typeface="Calibri"/>
              </a:rPr>
              <a:t>“Understanding Genesis” the other “God’s character shown through the Genesis account.”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138"/>
          <p:cNvSpPr txBox="1"/>
          <p:nvPr>
            <p:ph idx="1" type="body"/>
          </p:nvPr>
        </p:nvSpPr>
        <p:spPr>
          <a:xfrm>
            <a:off x="1021969" y="442369"/>
            <a:ext cx="7100062" cy="1585214"/>
          </a:xfrm>
          <a:prstGeom prst="rect">
            <a:avLst/>
          </a:prstGeom>
          <a:solidFill>
            <a:srgbClr val="FFC000"/>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lang="en-GB"/>
              <a:t>Does God as the creator make him responsible for everything that happens in creation?</a:t>
            </a:r>
            <a:endParaRPr/>
          </a:p>
        </p:txBody>
      </p:sp>
      <p:pic>
        <p:nvPicPr>
          <p:cNvPr id="880" name="Google Shape;880;p138"/>
          <p:cNvPicPr preferRelativeResize="0"/>
          <p:nvPr/>
        </p:nvPicPr>
        <p:blipFill rotWithShape="1">
          <a:blip r:embed="rId3">
            <a:alphaModFix/>
          </a:blip>
          <a:srcRect b="0" l="0" r="0" t="0"/>
          <a:stretch/>
        </p:blipFill>
        <p:spPr>
          <a:xfrm>
            <a:off x="2769705" y="2426728"/>
            <a:ext cx="3988905" cy="39889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9">
                                            <p:txEl>
                                              <p:pRg end="0" st="0"/>
                                            </p:txEl>
                                          </p:spTgt>
                                        </p:tgtEl>
                                        <p:attrNameLst>
                                          <p:attrName>style.visibility</p:attrName>
                                        </p:attrNameLst>
                                      </p:cBhvr>
                                      <p:to>
                                        <p:strVal val="visible"/>
                                      </p:to>
                                    </p:set>
                                    <p:anim calcmode="lin" valueType="num">
                                      <p:cBhvr additive="base">
                                        <p:cTn dur="500"/>
                                        <p:tgtEl>
                                          <p:spTgt spid="87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139"/>
          <p:cNvSpPr txBox="1"/>
          <p:nvPr/>
        </p:nvSpPr>
        <p:spPr>
          <a:xfrm>
            <a:off x="1842052" y="462073"/>
            <a:ext cx="5698437" cy="523220"/>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rgbClr val="000000"/>
                </a:solidFill>
                <a:latin typeface="Calibri"/>
                <a:ea typeface="Calibri"/>
                <a:cs typeface="Calibri"/>
                <a:sym typeface="Calibri"/>
              </a:rPr>
              <a:t>Task: Question time</a:t>
            </a:r>
            <a:endParaRPr sz="2800">
              <a:solidFill>
                <a:srgbClr val="000000"/>
              </a:solidFill>
              <a:latin typeface="Calibri"/>
              <a:ea typeface="Calibri"/>
              <a:cs typeface="Calibri"/>
              <a:sym typeface="Calibri"/>
            </a:endParaRPr>
          </a:p>
        </p:txBody>
      </p:sp>
      <p:sp>
        <p:nvSpPr>
          <p:cNvPr id="886" name="Google Shape;886;p139"/>
          <p:cNvSpPr txBox="1"/>
          <p:nvPr/>
        </p:nvSpPr>
        <p:spPr>
          <a:xfrm>
            <a:off x="318240" y="1506052"/>
            <a:ext cx="8481391"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000000"/>
                </a:solidFill>
                <a:latin typeface="Calibri"/>
                <a:ea typeface="Calibri"/>
                <a:cs typeface="Calibri"/>
                <a:sym typeface="Calibri"/>
              </a:rPr>
              <a:t>Answer the following questions</a:t>
            </a:r>
            <a:endParaRPr/>
          </a:p>
          <a:p>
            <a:pPr indent="-342900" lvl="0" marL="342900" marR="0" rtl="0" algn="l">
              <a:spcBef>
                <a:spcPts val="0"/>
              </a:spcBef>
              <a:spcAft>
                <a:spcPts val="0"/>
              </a:spcAft>
              <a:buClr>
                <a:srgbClr val="000000"/>
              </a:buClr>
              <a:buSzPts val="2800"/>
              <a:buFont typeface="Calibri"/>
              <a:buAutoNum type="arabicPeriod"/>
            </a:pPr>
            <a:r>
              <a:rPr lang="en-GB" sz="2800">
                <a:solidFill>
                  <a:srgbClr val="000000"/>
                </a:solidFill>
                <a:latin typeface="Calibri"/>
                <a:ea typeface="Calibri"/>
                <a:cs typeface="Calibri"/>
                <a:sym typeface="Calibri"/>
              </a:rPr>
              <a:t>What does it mean to say that God is omnipotent? Is there anything that he cannot do? </a:t>
            </a:r>
            <a:r>
              <a:rPr lang="en-GB" sz="2800">
                <a:solidFill>
                  <a:srgbClr val="FF0000"/>
                </a:solidFill>
                <a:latin typeface="Calibri"/>
                <a:ea typeface="Calibri"/>
                <a:cs typeface="Calibri"/>
                <a:sym typeface="Calibri"/>
              </a:rPr>
              <a:t>(2)</a:t>
            </a:r>
            <a:endParaRPr/>
          </a:p>
          <a:p>
            <a:pPr indent="-342900" lvl="0" marL="342900" marR="0" rtl="0" algn="l">
              <a:spcBef>
                <a:spcPts val="0"/>
              </a:spcBef>
              <a:spcAft>
                <a:spcPts val="0"/>
              </a:spcAft>
              <a:buClr>
                <a:srgbClr val="000000"/>
              </a:buClr>
              <a:buSzPts val="2800"/>
              <a:buFont typeface="Calibri"/>
              <a:buAutoNum type="arabicPeriod"/>
            </a:pPr>
            <a:r>
              <a:rPr lang="en-GB" sz="2800">
                <a:solidFill>
                  <a:srgbClr val="000000"/>
                </a:solidFill>
                <a:latin typeface="Calibri"/>
                <a:ea typeface="Calibri"/>
                <a:cs typeface="Calibri"/>
                <a:sym typeface="Calibri"/>
              </a:rPr>
              <a:t>Omnipresent means God is everywhere. How does this fit into the idea of creation? </a:t>
            </a:r>
            <a:r>
              <a:rPr lang="en-GB" sz="2800">
                <a:solidFill>
                  <a:srgbClr val="FF0000"/>
                </a:solidFill>
                <a:latin typeface="Calibri"/>
                <a:ea typeface="Calibri"/>
                <a:cs typeface="Calibri"/>
                <a:sym typeface="Calibri"/>
              </a:rPr>
              <a:t>(2)</a:t>
            </a:r>
            <a:endParaRPr/>
          </a:p>
          <a:p>
            <a:pPr indent="-342900" lvl="0" marL="342900" marR="0" rtl="0" algn="l">
              <a:spcBef>
                <a:spcPts val="0"/>
              </a:spcBef>
              <a:spcAft>
                <a:spcPts val="0"/>
              </a:spcAft>
              <a:buClr>
                <a:srgbClr val="000000"/>
              </a:buClr>
              <a:buSzPts val="2800"/>
              <a:buFont typeface="Calibri"/>
              <a:buAutoNum type="arabicPeriod"/>
            </a:pPr>
            <a:r>
              <a:rPr lang="en-GB" sz="2800">
                <a:solidFill>
                  <a:srgbClr val="000000"/>
                </a:solidFill>
                <a:latin typeface="Calibri"/>
                <a:ea typeface="Calibri"/>
                <a:cs typeface="Calibri"/>
                <a:sym typeface="Calibri"/>
              </a:rPr>
              <a:t> What does it mean to say that God is Omniscient? </a:t>
            </a:r>
            <a:r>
              <a:rPr lang="en-GB" sz="2800">
                <a:solidFill>
                  <a:srgbClr val="FF0000"/>
                </a:solidFill>
                <a:latin typeface="Calibri"/>
                <a:ea typeface="Calibri"/>
                <a:cs typeface="Calibri"/>
                <a:sym typeface="Calibri"/>
              </a:rPr>
              <a:t>(2) </a:t>
            </a:r>
            <a:endParaRPr/>
          </a:p>
          <a:p>
            <a:pPr indent="-342900" lvl="0" marL="342900" marR="0" rtl="0" algn="l">
              <a:spcBef>
                <a:spcPts val="0"/>
              </a:spcBef>
              <a:spcAft>
                <a:spcPts val="0"/>
              </a:spcAft>
              <a:buClr>
                <a:srgbClr val="000000"/>
              </a:buClr>
              <a:buSzPts val="2800"/>
              <a:buFont typeface="Calibri"/>
              <a:buAutoNum type="arabicPeriod"/>
            </a:pPr>
            <a:r>
              <a:rPr lang="en-GB" sz="2800">
                <a:solidFill>
                  <a:srgbClr val="000000"/>
                </a:solidFill>
                <a:latin typeface="Calibri"/>
                <a:ea typeface="Calibri"/>
                <a:cs typeface="Calibri"/>
                <a:sym typeface="Calibri"/>
              </a:rPr>
              <a:t> Explain one advantage and one disadvantage of believing in a God that has these characteristics? </a:t>
            </a:r>
            <a:r>
              <a:rPr lang="en-GB" sz="2800">
                <a:solidFill>
                  <a:srgbClr val="FF0000"/>
                </a:solidFill>
                <a:latin typeface="Calibri"/>
                <a:ea typeface="Calibri"/>
                <a:cs typeface="Calibri"/>
                <a:sym typeface="Calibri"/>
              </a:rPr>
              <a:t>(4)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22"/>
          <p:cNvSpPr/>
          <p:nvPr/>
        </p:nvSpPr>
        <p:spPr>
          <a:xfrm>
            <a:off x="323528" y="-5083"/>
            <a:ext cx="8418510" cy="65556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2800" u="none" cap="none" strike="noStrike">
                <a:solidFill>
                  <a:srgbClr val="000000"/>
                </a:solidFill>
                <a:latin typeface="Calibri"/>
                <a:ea typeface="Calibri"/>
                <a:cs typeface="Calibri"/>
                <a:sym typeface="Calibri"/>
              </a:rPr>
              <a:t>Judaism</a:t>
            </a:r>
            <a:endParaRPr/>
          </a:p>
          <a:p>
            <a:pPr indent="0" lvl="0" marL="0" marR="0" rtl="0" algn="ctr">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GB" sz="2800" u="none" cap="none" strike="noStrike">
                <a:solidFill>
                  <a:srgbClr val="000000"/>
                </a:solidFill>
                <a:latin typeface="Calibri"/>
                <a:ea typeface="Calibri"/>
                <a:cs typeface="Calibri"/>
                <a:sym typeface="Calibri"/>
              </a:rPr>
              <a:t>Beliefs</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beliefs about God</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nature of human beings: yetzer tov; yetzer harah; free will; suffering</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beliefs about Covenant</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judgement; the Messiah; the Messianic Age; Olam Ha’ba</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GB" sz="2800" u="none" cap="none" strike="noStrike">
                <a:solidFill>
                  <a:srgbClr val="000000"/>
                </a:solidFill>
                <a:latin typeface="Calibri"/>
                <a:ea typeface="Calibri"/>
                <a:cs typeface="Calibri"/>
                <a:sym typeface="Calibri"/>
              </a:rPr>
              <a:t>Practices</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living according to the Commandments</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Rosh Hashanah; Yom Kippur</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worship: Shabbat; synagogue</a:t>
            </a:r>
            <a:endParaRPr/>
          </a:p>
        </p:txBody>
      </p:sp>
      <p:sp>
        <p:nvSpPr>
          <p:cNvPr id="767" name="Google Shape;767;p122"/>
          <p:cNvSpPr/>
          <p:nvPr/>
        </p:nvSpPr>
        <p:spPr>
          <a:xfrm>
            <a:off x="300514" y="1268760"/>
            <a:ext cx="3616812" cy="504056"/>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123"/>
          <p:cNvSpPr txBox="1"/>
          <p:nvPr/>
        </p:nvSpPr>
        <p:spPr>
          <a:xfrm>
            <a:off x="251520" y="476672"/>
            <a:ext cx="4248472"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Starter task</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73" name="Google Shape;773;p123"/>
          <p:cNvSpPr txBox="1"/>
          <p:nvPr/>
        </p:nvSpPr>
        <p:spPr>
          <a:xfrm>
            <a:off x="251520" y="1417195"/>
            <a:ext cx="8784976" cy="48320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On the post it note in front of you answer the following questions.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800"/>
              <a:buFont typeface="Calibri"/>
              <a:buAutoNum type="arabicPeriod"/>
            </a:pPr>
            <a:r>
              <a:rPr b="0" i="0" lang="en-GB" sz="2800" u="none" cap="none" strike="noStrike">
                <a:solidFill>
                  <a:srgbClr val="000000"/>
                </a:solidFill>
                <a:latin typeface="Calibri"/>
                <a:ea typeface="Calibri"/>
                <a:cs typeface="Calibri"/>
                <a:sym typeface="Calibri"/>
              </a:rPr>
              <a:t>The Jewish word to describe the idea of an all powerful God: </a:t>
            </a:r>
            <a:endParaRPr/>
          </a:p>
          <a:p>
            <a:pPr indent="-165100" lvl="0" marL="34290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800"/>
              <a:buFont typeface="Calibri"/>
              <a:buAutoNum type="arabicPeriod"/>
            </a:pPr>
            <a:r>
              <a:rPr b="0" i="0" lang="en-GB" sz="2800" u="none" cap="none" strike="noStrike">
                <a:solidFill>
                  <a:srgbClr val="000000"/>
                </a:solidFill>
                <a:latin typeface="Calibri"/>
                <a:ea typeface="Calibri"/>
                <a:cs typeface="Calibri"/>
                <a:sym typeface="Calibri"/>
              </a:rPr>
              <a:t>What does the word monotheistic mean?</a:t>
            </a:r>
            <a:endParaRPr/>
          </a:p>
          <a:p>
            <a:pPr indent="-165100" lvl="0" marL="34290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800"/>
              <a:buFont typeface="Calibri"/>
              <a:buAutoNum type="arabicPeriod"/>
            </a:pPr>
            <a:r>
              <a:rPr b="0" i="0" lang="en-GB" sz="2800" u="none" cap="none" strike="noStrike">
                <a:solidFill>
                  <a:srgbClr val="000000"/>
                </a:solidFill>
                <a:latin typeface="Calibri"/>
                <a:ea typeface="Calibri"/>
                <a:cs typeface="Calibri"/>
                <a:sym typeface="Calibri"/>
              </a:rPr>
              <a:t>Omniscient means: </a:t>
            </a:r>
            <a:endParaRPr/>
          </a:p>
          <a:p>
            <a:pPr indent="-165100" lvl="0" marL="34290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800"/>
              <a:buFont typeface="Calibri"/>
              <a:buAutoNum type="arabicPeriod"/>
            </a:pPr>
            <a:r>
              <a:rPr b="0" i="0" lang="en-GB" sz="2800" u="none" cap="none" strike="noStrike">
                <a:solidFill>
                  <a:srgbClr val="000000"/>
                </a:solidFill>
                <a:latin typeface="Calibri"/>
                <a:ea typeface="Calibri"/>
                <a:cs typeface="Calibri"/>
                <a:sym typeface="Calibri"/>
              </a:rPr>
              <a:t>A God that is good and loving is described as:</a:t>
            </a:r>
            <a:endParaRPr b="0" i="0" sz="1800" u="none" cap="none" strike="noStrike">
              <a:solidFill>
                <a:srgbClr val="000000"/>
              </a:solidFill>
              <a:latin typeface="Calibri"/>
              <a:ea typeface="Calibri"/>
              <a:cs typeface="Calibri"/>
              <a:sym typeface="Calibri"/>
            </a:endParaRPr>
          </a:p>
        </p:txBody>
      </p:sp>
      <p:pic>
        <p:nvPicPr>
          <p:cNvPr id="774" name="Google Shape;774;p123"/>
          <p:cNvPicPr preferRelativeResize="0"/>
          <p:nvPr/>
        </p:nvPicPr>
        <p:blipFill rotWithShape="1">
          <a:blip r:embed="rId3">
            <a:alphaModFix/>
          </a:blip>
          <a:srcRect b="0" l="0" r="0" t="0"/>
          <a:stretch/>
        </p:blipFill>
        <p:spPr>
          <a:xfrm>
            <a:off x="3851920" y="31901"/>
            <a:ext cx="2070572" cy="13852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24"/>
          <p:cNvSpPr txBox="1"/>
          <p:nvPr/>
        </p:nvSpPr>
        <p:spPr>
          <a:xfrm>
            <a:off x="251520" y="476672"/>
            <a:ext cx="4248472"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Starter task</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80" name="Google Shape;780;p124"/>
          <p:cNvSpPr txBox="1"/>
          <p:nvPr/>
        </p:nvSpPr>
        <p:spPr>
          <a:xfrm>
            <a:off x="251520" y="1553890"/>
            <a:ext cx="8784976" cy="46782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On the post it note in front of you answer the following questions.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800"/>
              <a:buFont typeface="Calibri"/>
              <a:buAutoNum type="arabicPeriod"/>
            </a:pPr>
            <a:r>
              <a:rPr b="0" i="0" lang="en-GB" sz="2800" u="none" cap="none" strike="noStrike">
                <a:solidFill>
                  <a:srgbClr val="000000"/>
                </a:solidFill>
                <a:latin typeface="Calibri"/>
                <a:ea typeface="Calibri"/>
                <a:cs typeface="Calibri"/>
                <a:sym typeface="Calibri"/>
              </a:rPr>
              <a:t>The Jewish word to describe the idea of an all powerful God: </a:t>
            </a:r>
            <a:r>
              <a:rPr b="0" i="0" lang="en-GB" sz="2800" u="none" cap="none" strike="noStrike">
                <a:solidFill>
                  <a:srgbClr val="FF0000"/>
                </a:solidFill>
                <a:latin typeface="Calibri"/>
                <a:ea typeface="Calibri"/>
                <a:cs typeface="Calibri"/>
                <a:sym typeface="Calibri"/>
              </a:rPr>
              <a:t>Omnipotent</a:t>
            </a:r>
            <a:endParaRPr/>
          </a:p>
          <a:p>
            <a:pPr indent="-342900" lvl="0" marL="342900" marR="0" rtl="0" algn="l">
              <a:lnSpc>
                <a:spcPct val="100000"/>
              </a:lnSpc>
              <a:spcBef>
                <a:spcPts val="0"/>
              </a:spcBef>
              <a:spcAft>
                <a:spcPts val="0"/>
              </a:spcAft>
              <a:buClr>
                <a:srgbClr val="000000"/>
              </a:buClr>
              <a:buSzPts val="2800"/>
              <a:buFont typeface="Calibri"/>
              <a:buAutoNum type="arabicPeriod"/>
            </a:pPr>
            <a:r>
              <a:rPr b="0" i="0" lang="en-GB" sz="2800" u="none" cap="none" strike="noStrike">
                <a:solidFill>
                  <a:srgbClr val="000000"/>
                </a:solidFill>
                <a:latin typeface="Calibri"/>
                <a:ea typeface="Calibri"/>
                <a:cs typeface="Calibri"/>
                <a:sym typeface="Calibri"/>
              </a:rPr>
              <a:t>What does the word monotheistic mean?</a:t>
            </a:r>
            <a:r>
              <a:rPr b="0" i="0" lang="en-GB" sz="2800" u="none" cap="none" strike="noStrike">
                <a:solidFill>
                  <a:srgbClr val="FF0000"/>
                </a:solidFill>
                <a:latin typeface="Calibri"/>
                <a:ea typeface="Calibri"/>
                <a:cs typeface="Calibri"/>
                <a:sym typeface="Calibri"/>
              </a:rPr>
              <a:t> A belief in one God.</a:t>
            </a:r>
            <a:endParaRPr/>
          </a:p>
          <a:p>
            <a:pPr indent="-342900" lvl="0" marL="342900" marR="0" rtl="0" algn="l">
              <a:lnSpc>
                <a:spcPct val="100000"/>
              </a:lnSpc>
              <a:spcBef>
                <a:spcPts val="0"/>
              </a:spcBef>
              <a:spcAft>
                <a:spcPts val="0"/>
              </a:spcAft>
              <a:buClr>
                <a:srgbClr val="000000"/>
              </a:buClr>
              <a:buSzPts val="2800"/>
              <a:buFont typeface="Calibri"/>
              <a:buAutoNum type="arabicPeriod"/>
            </a:pPr>
            <a:r>
              <a:rPr b="0" i="0" lang="en-GB" sz="2800" u="none" cap="none" strike="noStrike">
                <a:solidFill>
                  <a:srgbClr val="000000"/>
                </a:solidFill>
                <a:latin typeface="Calibri"/>
                <a:ea typeface="Calibri"/>
                <a:cs typeface="Calibri"/>
                <a:sym typeface="Calibri"/>
              </a:rPr>
              <a:t>Omniscient means: </a:t>
            </a:r>
            <a:r>
              <a:rPr b="0" i="0" lang="en-GB" sz="2800" u="none" cap="none" strike="noStrike">
                <a:solidFill>
                  <a:srgbClr val="FF0000"/>
                </a:solidFill>
                <a:latin typeface="Calibri"/>
                <a:ea typeface="Calibri"/>
                <a:cs typeface="Calibri"/>
                <a:sym typeface="Calibri"/>
              </a:rPr>
              <a:t>All knowing</a:t>
            </a:r>
            <a:endParaRPr/>
          </a:p>
          <a:p>
            <a:pPr indent="-342900" lvl="0" marL="342900" marR="0" rtl="0" algn="l">
              <a:lnSpc>
                <a:spcPct val="100000"/>
              </a:lnSpc>
              <a:spcBef>
                <a:spcPts val="0"/>
              </a:spcBef>
              <a:spcAft>
                <a:spcPts val="0"/>
              </a:spcAft>
              <a:buClr>
                <a:srgbClr val="000000"/>
              </a:buClr>
              <a:buSzPts val="2800"/>
              <a:buFont typeface="Calibri"/>
              <a:buAutoNum type="arabicPeriod"/>
            </a:pPr>
            <a:r>
              <a:rPr b="0" i="0" lang="en-GB" sz="2800" u="none" cap="none" strike="noStrike">
                <a:solidFill>
                  <a:srgbClr val="000000"/>
                </a:solidFill>
                <a:latin typeface="Calibri"/>
                <a:ea typeface="Calibri"/>
                <a:cs typeface="Calibri"/>
                <a:sym typeface="Calibri"/>
              </a:rPr>
              <a:t>A God that is good and loving is described as: </a:t>
            </a:r>
            <a:r>
              <a:rPr b="0" i="0" lang="en-GB" sz="2800" u="none" cap="none" strike="noStrike">
                <a:solidFill>
                  <a:srgbClr val="FF0000"/>
                </a:solidFill>
                <a:latin typeface="Calibri"/>
                <a:ea typeface="Calibri"/>
                <a:cs typeface="Calibri"/>
                <a:sym typeface="Calibri"/>
              </a:rPr>
              <a:t>OmniBenevolent</a:t>
            </a:r>
            <a:endParaRPr b="0" i="0" sz="2800" u="none" cap="none" strike="noStrike">
              <a:solidFill>
                <a:srgbClr val="FF0000"/>
              </a:solidFill>
              <a:latin typeface="Calibri"/>
              <a:ea typeface="Calibri"/>
              <a:cs typeface="Calibri"/>
              <a:sym typeface="Calibri"/>
            </a:endParaRPr>
          </a:p>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781" name="Google Shape;781;p124"/>
          <p:cNvPicPr preferRelativeResize="0"/>
          <p:nvPr/>
        </p:nvPicPr>
        <p:blipFill rotWithShape="1">
          <a:blip r:embed="rId3">
            <a:alphaModFix/>
          </a:blip>
          <a:srcRect b="0" l="0" r="0" t="0"/>
          <a:stretch/>
        </p:blipFill>
        <p:spPr>
          <a:xfrm>
            <a:off x="3851920" y="31901"/>
            <a:ext cx="2070572" cy="13852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25"/>
          <p:cNvSpPr txBox="1"/>
          <p:nvPr/>
        </p:nvSpPr>
        <p:spPr>
          <a:xfrm>
            <a:off x="179512" y="1182427"/>
            <a:ext cx="5822241" cy="440120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We have learnt that God has many different characteristics.</a:t>
            </a:r>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He is one as well as all the Omnis, and the characteristics on the sheet.</a:t>
            </a:r>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These reveal two very different and distinct ideas about God which are both considered equally important. </a:t>
            </a:r>
            <a:endParaRPr b="0" i="0" sz="135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p:txBody>
      </p:sp>
      <p:pic>
        <p:nvPicPr>
          <p:cNvPr id="787" name="Google Shape;787;p125"/>
          <p:cNvPicPr preferRelativeResize="0"/>
          <p:nvPr/>
        </p:nvPicPr>
        <p:blipFill rotWithShape="1">
          <a:blip r:embed="rId3">
            <a:alphaModFix/>
          </a:blip>
          <a:srcRect b="10117" l="0" r="0" t="0"/>
          <a:stretch/>
        </p:blipFill>
        <p:spPr>
          <a:xfrm>
            <a:off x="6213428" y="1841224"/>
            <a:ext cx="2736011" cy="2652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26"/>
          <p:cNvSpPr txBox="1"/>
          <p:nvPr/>
        </p:nvSpPr>
        <p:spPr>
          <a:xfrm>
            <a:off x="31040" y="-73026"/>
            <a:ext cx="9112959" cy="72943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sng"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0" i="0" lang="en-GB" sz="2800" u="none" cap="none" strike="noStrike">
                <a:solidFill>
                  <a:srgbClr val="FF0000"/>
                </a:solidFill>
                <a:latin typeface="Calibri"/>
                <a:ea typeface="Calibri"/>
                <a:cs typeface="Calibri"/>
                <a:sym typeface="Calibri"/>
              </a:rPr>
              <a:t>Two distinct ideas about God can be seen:</a:t>
            </a:r>
            <a:endParaRPr b="0" i="0" sz="28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t/>
            </a:r>
            <a:endParaRPr b="0" i="0" sz="2800" u="sng"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0" i="0" lang="en-GB" sz="2800" u="none" cap="none" strike="noStrike">
                <a:solidFill>
                  <a:srgbClr val="FF0000"/>
                </a:solidFill>
                <a:latin typeface="Calibri"/>
                <a:ea typeface="Calibri"/>
                <a:cs typeface="Calibri"/>
                <a:sym typeface="Calibri"/>
              </a:rPr>
              <a:t>1. God is an all-powerful being who is quite beyond human ability to understand or imagine.</a:t>
            </a:r>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0" i="0" lang="en-GB" sz="2800" u="none" cap="none" strike="noStrike">
                <a:solidFill>
                  <a:srgbClr val="FF0000"/>
                </a:solidFill>
                <a:latin typeface="Calibri"/>
                <a:ea typeface="Calibri"/>
                <a:cs typeface="Calibri"/>
                <a:sym typeface="Calibri"/>
              </a:rPr>
              <a:t> 2. God is right here with us, caring about each individual as a parent does their child</a:t>
            </a:r>
            <a:r>
              <a:rPr b="0" i="0" lang="en-GB" sz="2800" u="none" cap="none" strike="noStrike">
                <a:solidFill>
                  <a:srgbClr val="000000"/>
                </a:solidFill>
                <a:latin typeface="Calibri"/>
                <a:ea typeface="Calibri"/>
                <a:cs typeface="Calibri"/>
                <a:sym typeface="Calibri"/>
              </a:rPr>
              <a:t>.</a:t>
            </a:r>
            <a:endParaRPr/>
          </a:p>
          <a:p>
            <a:pPr indent="0" lvl="0" marL="0" marR="0" rtl="0" algn="ctr">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1" i="0" lang="en-GB" sz="2800" u="none" cap="none" strike="noStrike">
                <a:solidFill>
                  <a:srgbClr val="FF0000"/>
                </a:solidFill>
                <a:latin typeface="Calibri"/>
                <a:ea typeface="Calibri"/>
                <a:cs typeface="Calibri"/>
                <a:sym typeface="Calibri"/>
              </a:rPr>
              <a:t>Judaism seeks to combine these two ideas. </a:t>
            </a:r>
            <a:endParaRPr/>
          </a:p>
          <a:p>
            <a:pPr indent="0" lvl="0" marL="0" marR="0" rtl="0" algn="l">
              <a:spcBef>
                <a:spcPts val="0"/>
              </a:spcBef>
              <a:spcAft>
                <a:spcPts val="0"/>
              </a:spcAft>
              <a:buNone/>
            </a:pPr>
            <a:r>
              <a:t/>
            </a:r>
            <a:endParaRPr b="0" i="0" sz="21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35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350" u="none" cap="none" strike="noStrike">
              <a:solidFill>
                <a:srgbClr val="000000"/>
              </a:solidFill>
              <a:latin typeface="Calibri"/>
              <a:ea typeface="Calibri"/>
              <a:cs typeface="Calibri"/>
              <a:sym typeface="Calibri"/>
            </a:endParaRPr>
          </a:p>
        </p:txBody>
      </p:sp>
      <p:pic>
        <p:nvPicPr>
          <p:cNvPr id="793" name="Google Shape;793;p126"/>
          <p:cNvPicPr preferRelativeResize="0"/>
          <p:nvPr/>
        </p:nvPicPr>
        <p:blipFill rotWithShape="1">
          <a:blip r:embed="rId3">
            <a:alphaModFix/>
          </a:blip>
          <a:srcRect b="0" l="0" r="0" t="0"/>
          <a:stretch/>
        </p:blipFill>
        <p:spPr>
          <a:xfrm>
            <a:off x="8172400" y="116632"/>
            <a:ext cx="725502" cy="704877"/>
          </a:xfrm>
          <a:prstGeom prst="rect">
            <a:avLst/>
          </a:prstGeom>
          <a:noFill/>
          <a:ln>
            <a:noFill/>
          </a:ln>
        </p:spPr>
      </p:pic>
      <p:pic>
        <p:nvPicPr>
          <p:cNvPr id="794" name="Google Shape;794;p126"/>
          <p:cNvPicPr preferRelativeResize="0"/>
          <p:nvPr/>
        </p:nvPicPr>
        <p:blipFill rotWithShape="1">
          <a:blip r:embed="rId4">
            <a:alphaModFix/>
          </a:blip>
          <a:srcRect b="0" l="0" r="0" t="0"/>
          <a:stretch/>
        </p:blipFill>
        <p:spPr>
          <a:xfrm>
            <a:off x="1763688" y="2426545"/>
            <a:ext cx="1920670" cy="1920670"/>
          </a:xfrm>
          <a:prstGeom prst="rect">
            <a:avLst/>
          </a:prstGeom>
          <a:noFill/>
          <a:ln>
            <a:noFill/>
          </a:ln>
        </p:spPr>
      </p:pic>
      <p:pic>
        <p:nvPicPr>
          <p:cNvPr id="795" name="Google Shape;795;p126"/>
          <p:cNvPicPr preferRelativeResize="0"/>
          <p:nvPr/>
        </p:nvPicPr>
        <p:blipFill rotWithShape="1">
          <a:blip r:embed="rId5">
            <a:alphaModFix/>
          </a:blip>
          <a:srcRect b="0" l="0" r="0" t="0"/>
          <a:stretch/>
        </p:blipFill>
        <p:spPr>
          <a:xfrm>
            <a:off x="395536" y="116632"/>
            <a:ext cx="722438" cy="704149"/>
          </a:xfrm>
          <a:prstGeom prst="rect">
            <a:avLst/>
          </a:prstGeom>
          <a:noFill/>
          <a:ln>
            <a:noFill/>
          </a:ln>
        </p:spPr>
      </p:pic>
      <p:pic>
        <p:nvPicPr>
          <p:cNvPr id="796" name="Google Shape;796;p126"/>
          <p:cNvPicPr preferRelativeResize="0"/>
          <p:nvPr/>
        </p:nvPicPr>
        <p:blipFill rotWithShape="1">
          <a:blip r:embed="rId6">
            <a:alphaModFix/>
          </a:blip>
          <a:srcRect b="0" l="0" r="0" t="0"/>
          <a:stretch/>
        </p:blipFill>
        <p:spPr>
          <a:xfrm>
            <a:off x="5319003" y="2569419"/>
            <a:ext cx="2623449" cy="17777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27"/>
          <p:cNvSpPr txBox="1"/>
          <p:nvPr/>
        </p:nvSpPr>
        <p:spPr>
          <a:xfrm>
            <a:off x="179512" y="0"/>
            <a:ext cx="8964488"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i="1" lang="en-GB" sz="2800">
                <a:solidFill>
                  <a:srgbClr val="000000"/>
                </a:solidFill>
                <a:latin typeface="Calibri"/>
                <a:ea typeface="Calibri"/>
                <a:cs typeface="Calibri"/>
                <a:sym typeface="Calibri"/>
              </a:rPr>
              <a:t>God is an all-powerful being who is quite beyond human ability to understand or imagine. POWER</a:t>
            </a:r>
            <a:endParaRPr i="1" sz="2800">
              <a:solidFill>
                <a:srgbClr val="000000"/>
              </a:solidFill>
              <a:latin typeface="Calibri"/>
              <a:ea typeface="Calibri"/>
              <a:cs typeface="Calibri"/>
              <a:sym typeface="Calibri"/>
            </a:endParaRPr>
          </a:p>
          <a:p>
            <a:pPr indent="0" lvl="0" marL="0" marR="0" rtl="0" algn="l">
              <a:spcBef>
                <a:spcPts val="0"/>
              </a:spcBef>
              <a:spcAft>
                <a:spcPts val="0"/>
              </a:spcAft>
              <a:buNone/>
            </a:pPr>
            <a:r>
              <a:rPr i="1" lang="en-GB" sz="2800">
                <a:solidFill>
                  <a:srgbClr val="000000"/>
                </a:solidFill>
                <a:latin typeface="Calibri"/>
                <a:ea typeface="Calibri"/>
                <a:cs typeface="Calibri"/>
                <a:sym typeface="Calibri"/>
              </a:rPr>
              <a:t>God is right here with us, caring about each individual as a parent does their child. PRESENCE</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Look through the list again and highlight the ideas according to whether they show Gods power or his presence.</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Make a key to explain your work </a:t>
            </a:r>
            <a:endParaRPr/>
          </a:p>
        </p:txBody>
      </p:sp>
      <p:pic>
        <p:nvPicPr>
          <p:cNvPr id="802" name="Google Shape;802;p127"/>
          <p:cNvPicPr preferRelativeResize="0"/>
          <p:nvPr/>
        </p:nvPicPr>
        <p:blipFill rotWithShape="1">
          <a:blip r:embed="rId3">
            <a:alphaModFix/>
          </a:blip>
          <a:srcRect b="0" l="0" r="0" t="0"/>
          <a:stretch/>
        </p:blipFill>
        <p:spPr>
          <a:xfrm>
            <a:off x="1691680" y="4584356"/>
            <a:ext cx="2160240" cy="1562901"/>
          </a:xfrm>
          <a:prstGeom prst="rect">
            <a:avLst/>
          </a:prstGeom>
          <a:noFill/>
          <a:ln>
            <a:noFill/>
          </a:ln>
        </p:spPr>
      </p:pic>
      <p:pic>
        <p:nvPicPr>
          <p:cNvPr id="803" name="Google Shape;803;p127"/>
          <p:cNvPicPr preferRelativeResize="0"/>
          <p:nvPr/>
        </p:nvPicPr>
        <p:blipFill rotWithShape="1">
          <a:blip r:embed="rId4">
            <a:alphaModFix/>
          </a:blip>
          <a:srcRect b="8786" l="0" r="0" t="0"/>
          <a:stretch/>
        </p:blipFill>
        <p:spPr>
          <a:xfrm>
            <a:off x="5275580" y="4599406"/>
            <a:ext cx="1888707" cy="1428868"/>
          </a:xfrm>
          <a:prstGeom prst="rect">
            <a:avLst/>
          </a:prstGeom>
          <a:noFill/>
          <a:ln>
            <a:noFill/>
          </a:ln>
        </p:spPr>
      </p:pic>
      <p:sp>
        <p:nvSpPr>
          <p:cNvPr id="804" name="Google Shape;804;p127"/>
          <p:cNvSpPr txBox="1"/>
          <p:nvPr/>
        </p:nvSpPr>
        <p:spPr>
          <a:xfrm>
            <a:off x="1403648" y="6147257"/>
            <a:ext cx="67687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000000"/>
                </a:solidFill>
                <a:latin typeface="Calibri"/>
                <a:ea typeface="Calibri"/>
                <a:cs typeface="Calibri"/>
                <a:sym typeface="Calibri"/>
              </a:rPr>
              <a:t>          Power                               Presence </a:t>
            </a:r>
            <a:endParaRPr sz="28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28"/>
          <p:cNvSpPr txBox="1"/>
          <p:nvPr/>
        </p:nvSpPr>
        <p:spPr>
          <a:xfrm>
            <a:off x="238538" y="9306"/>
            <a:ext cx="8905461"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000000"/>
                </a:solidFill>
                <a:latin typeface="Calibri"/>
                <a:ea typeface="Calibri"/>
                <a:cs typeface="Calibri"/>
                <a:sym typeface="Calibri"/>
              </a:rPr>
              <a:t>Another key aspect of God’s nature if that he is the creator. So we are going to be learning about the Jewish view on how the world began.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But what do you think?</a:t>
            </a:r>
            <a:endParaRPr/>
          </a:p>
          <a:p>
            <a:pPr indent="0" lvl="0" marL="0" marR="0" rtl="0" algn="ctr">
              <a:spcBef>
                <a:spcPts val="0"/>
              </a:spcBef>
              <a:spcAft>
                <a:spcPts val="0"/>
              </a:spcAft>
              <a:buNone/>
            </a:pPr>
            <a:r>
              <a:t/>
            </a:r>
            <a:endParaRPr b="1" sz="2800">
              <a:solidFill>
                <a:srgbClr val="538CD5"/>
              </a:solidFill>
              <a:latin typeface="Calibri"/>
              <a:ea typeface="Calibri"/>
              <a:cs typeface="Calibri"/>
              <a:sym typeface="Calibri"/>
            </a:endParaRPr>
          </a:p>
          <a:p>
            <a:pPr indent="0" lvl="0" marL="0" marR="0" rtl="0" algn="ctr">
              <a:spcBef>
                <a:spcPts val="0"/>
              </a:spcBef>
              <a:spcAft>
                <a:spcPts val="0"/>
              </a:spcAft>
              <a:buNone/>
            </a:pPr>
            <a:r>
              <a:rPr b="1" lang="en-GB" sz="2800">
                <a:solidFill>
                  <a:srgbClr val="538CD5"/>
                </a:solidFill>
                <a:latin typeface="Calibri"/>
                <a:ea typeface="Calibri"/>
                <a:cs typeface="Calibri"/>
                <a:sym typeface="Calibri"/>
              </a:rPr>
              <a:t>How did the world begin?</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a:t>
            </a:r>
            <a:endParaRPr/>
          </a:p>
        </p:txBody>
      </p:sp>
      <p:pic>
        <p:nvPicPr>
          <p:cNvPr id="810" name="Google Shape;810;p128"/>
          <p:cNvPicPr preferRelativeResize="0"/>
          <p:nvPr/>
        </p:nvPicPr>
        <p:blipFill rotWithShape="1">
          <a:blip r:embed="rId3">
            <a:alphaModFix/>
          </a:blip>
          <a:srcRect b="0" l="15714" r="9428" t="0"/>
          <a:stretch/>
        </p:blipFill>
        <p:spPr>
          <a:xfrm>
            <a:off x="4558748" y="3336593"/>
            <a:ext cx="4104456" cy="3084145"/>
          </a:xfrm>
          <a:prstGeom prst="rect">
            <a:avLst/>
          </a:prstGeom>
          <a:noFill/>
          <a:ln>
            <a:noFill/>
          </a:ln>
        </p:spPr>
      </p:pic>
      <p:pic>
        <p:nvPicPr>
          <p:cNvPr id="811" name="Google Shape;811;p128"/>
          <p:cNvPicPr preferRelativeResize="0"/>
          <p:nvPr/>
        </p:nvPicPr>
        <p:blipFill rotWithShape="1">
          <a:blip r:embed="rId4">
            <a:alphaModFix/>
          </a:blip>
          <a:srcRect b="0" l="0" r="0" t="0"/>
          <a:stretch/>
        </p:blipFill>
        <p:spPr>
          <a:xfrm>
            <a:off x="395536" y="3114181"/>
            <a:ext cx="3543908" cy="35289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0"/>
                                        </p:tgtEl>
                                        <p:attrNameLst>
                                          <p:attrName>style.visibility</p:attrName>
                                        </p:attrNameLst>
                                      </p:cBhvr>
                                      <p:to>
                                        <p:strVal val="visible"/>
                                      </p:to>
                                    </p:set>
                                    <p:anim calcmode="lin" valueType="num">
                                      <p:cBhvr additive="base">
                                        <p:cTn dur="500"/>
                                        <p:tgtEl>
                                          <p:spTgt spid="8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5" name="Shape 815"/>
        <p:cNvGrpSpPr/>
        <p:nvPr/>
      </p:nvGrpSpPr>
      <p:grpSpPr>
        <a:xfrm>
          <a:off x="0" y="0"/>
          <a:ext cx="0" cy="0"/>
          <a:chOff x="0" y="0"/>
          <a:chExt cx="0" cy="0"/>
        </a:xfrm>
      </p:grpSpPr>
      <p:sp>
        <p:nvSpPr>
          <p:cNvPr id="816" name="Google Shape;816;p129"/>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817" name="Google Shape;817;p129"/>
          <p:cNvPicPr preferRelativeResize="0"/>
          <p:nvPr/>
        </p:nvPicPr>
        <p:blipFill rotWithShape="1">
          <a:blip r:embed="rId3">
            <a:alphaModFix/>
          </a:blip>
          <a:srcRect b="0" l="15995" r="16763" t="0"/>
          <a:stretch/>
        </p:blipFill>
        <p:spPr>
          <a:xfrm>
            <a:off x="3357230" y="550975"/>
            <a:ext cx="5786770" cy="5756049"/>
          </a:xfrm>
          <a:prstGeom prst="rect">
            <a:avLst/>
          </a:prstGeom>
          <a:noFill/>
          <a:ln>
            <a:noFill/>
          </a:ln>
        </p:spPr>
      </p:pic>
      <p:pic>
        <p:nvPicPr>
          <p:cNvPr id="818" name="Google Shape;818;p129"/>
          <p:cNvPicPr preferRelativeResize="0"/>
          <p:nvPr/>
        </p:nvPicPr>
        <p:blipFill rotWithShape="1">
          <a:blip r:embed="rId4">
            <a:alphaModFix/>
          </a:blip>
          <a:srcRect b="0" l="0" r="14728" t="0"/>
          <a:stretch/>
        </p:blipFill>
        <p:spPr>
          <a:xfrm>
            <a:off x="2599660" y="550975"/>
            <a:ext cx="6544340" cy="5756049"/>
          </a:xfrm>
          <a:custGeom>
            <a:rect b="b" l="l" r="r" t="t"/>
            <a:pathLst>
              <a:path extrusionOk="0" h="5756049" w="8725786">
                <a:moveTo>
                  <a:pt x="0" y="0"/>
                </a:moveTo>
                <a:lnTo>
                  <a:pt x="8725786" y="0"/>
                </a:lnTo>
                <a:lnTo>
                  <a:pt x="8725786" y="5756049"/>
                </a:lnTo>
                <a:lnTo>
                  <a:pt x="0" y="5756049"/>
                </a:lnTo>
                <a:close/>
              </a:path>
            </a:pathLst>
          </a:custGeom>
          <a:noFill/>
          <a:ln>
            <a:noFill/>
          </a:ln>
        </p:spPr>
      </p:pic>
      <p:sp>
        <p:nvSpPr>
          <p:cNvPr id="819" name="Google Shape;819;p129"/>
          <p:cNvSpPr txBox="1"/>
          <p:nvPr>
            <p:ph type="title"/>
          </p:nvPr>
        </p:nvSpPr>
        <p:spPr>
          <a:xfrm>
            <a:off x="215348" y="278296"/>
            <a:ext cx="3932582" cy="24922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2800"/>
              <a:buFont typeface="Calibri"/>
              <a:buNone/>
            </a:pPr>
            <a:r>
              <a:rPr lang="en-GB" sz="2800">
                <a:solidFill>
                  <a:srgbClr val="000000"/>
                </a:solidFill>
              </a:rPr>
              <a:t>The Jewish perspective:</a:t>
            </a:r>
            <a:br>
              <a:rPr lang="en-GB" sz="2800">
                <a:solidFill>
                  <a:srgbClr val="000000"/>
                </a:solidFill>
              </a:rPr>
            </a:br>
            <a:br>
              <a:rPr b="1" lang="en-GB" sz="2800">
                <a:solidFill>
                  <a:srgbClr val="000000"/>
                </a:solidFill>
              </a:rPr>
            </a:br>
            <a:r>
              <a:rPr b="1" lang="en-GB" sz="2800">
                <a:solidFill>
                  <a:srgbClr val="000000"/>
                </a:solidFill>
              </a:rPr>
              <a:t>“Creatio ex nihilo”</a:t>
            </a:r>
            <a:br>
              <a:rPr b="1" lang="en-GB" sz="2800">
                <a:solidFill>
                  <a:srgbClr val="000000"/>
                </a:solidFill>
              </a:rPr>
            </a:br>
            <a:br>
              <a:rPr b="1" lang="en-GB" sz="2800">
                <a:solidFill>
                  <a:srgbClr val="000000"/>
                </a:solidFill>
              </a:rPr>
            </a:br>
            <a:r>
              <a:rPr b="1" lang="en-GB" sz="2800">
                <a:solidFill>
                  <a:srgbClr val="000000"/>
                </a:solidFill>
              </a:rPr>
              <a:t>Latin meaning: </a:t>
            </a:r>
            <a:r>
              <a:rPr lang="en-GB" sz="2800">
                <a:solidFill>
                  <a:srgbClr val="000000"/>
                </a:solidFill>
              </a:rPr>
              <a:t>Creation out of nothing.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